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5B58BC4-D76E-2129-0342-0CA5801D4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2283FB9-1567-1AB7-1C83-3F5EA579CD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D02C42C-783C-93EF-C829-D8FA20DAB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2590290-4049-9115-80EF-C214AC37A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8BC396-4EBF-46C4-EE7C-222E27ADC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4923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B1D25A-2760-605C-0FF6-DD4894D01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EC73A6B-EA53-5B21-7A61-B6652AC0D3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8A8C402-906D-8026-C199-351EED88F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DBDB920-5576-9F8B-3C61-815D2AD62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E6F3EB5-42D7-AC8F-B181-A6B40F249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4212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0133A58D-2860-929C-550E-45CF18E9FE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0E8B876-AD1A-6C91-4F4E-9B5A7A1A8F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66E1700-0314-911F-3C6A-7AD28384C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0847E4D-00FA-B44A-1E91-6D0A8DA92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09D53F3-F3B8-A0AA-8434-C9D190058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6738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08CF918-9E33-DECD-1F67-A96A2212C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82CF798-8909-CDD8-E528-BB7206D70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1FB75BB-38C0-2212-71AF-B4AA57421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E4D91DB-EB27-CE86-6D04-62D1DD709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013F4A9-B185-4A09-283D-4EAE41AF0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3087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6D5D28D-99A7-EA9B-93D4-6D8A3F9FA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8552CB9-EA72-10C7-1ACB-6E059D2D0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9BA3F98-3C1D-BCC5-E3FC-D73A62C57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554D40E-70C4-A44E-B9AA-6DF5F18E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0B108E1-227C-9F4B-696B-D34546B3B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932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9765ED0-22B3-0FE6-068E-5F7F11ACB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0ADB0D8-A54E-C9E9-8A64-3036489ED3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F34E26D0-EDF1-BFBD-AA9D-002246B9F4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1E3646E-7EBA-B6E4-8574-AADA111B3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8C74D87-42D5-155C-FCE9-B10C53342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6F63E704-A281-ABB8-049B-7D9B9745C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592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66333C-3EAB-26B3-9B90-0A5A14058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15D47D6-8B92-A2C0-8164-247B724A46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2EE0BA2-4E9D-84A7-423F-708187C999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7006C3DE-A19E-EDEE-D81C-4909B51676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603D93D-6B41-44BC-D67A-CA83F26B66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1016F079-4CD2-A5B0-4AB5-2313475FC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5A5026E-B78B-BE6C-78FA-58FE5D7E6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F24707E-09FA-AEEE-0C1B-1A7386AA9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6249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518ED34-CD5A-F584-065E-9D675F75A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0C10CB5-42B5-5D28-79BD-4455EDED7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09C72CE-A3FA-7C30-278E-1100CA375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DB87292-34F7-6948-2350-BD3C58BAF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2650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35EB1E5-C3A1-E629-3C8F-2F1231EC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0B50FFDC-0E17-2999-24C0-0D0E20CA4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C71D058-0E74-4C14-FD96-BF4A0A9A8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3412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2026CF7-D562-509B-B977-A61A38A3F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664D7E-6674-E170-5C00-CFC8B9E2F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F989387-0F8D-2713-4F23-95F72A802E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1A3E546-1532-D182-95D7-8D14B5406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4BFEC37-58FC-F995-8B24-9F832F68A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53E33AC-B30D-6831-9988-5450B1D5A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022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E2A540-1D9E-1D53-1CC1-B4467F44C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C555F9B8-78B4-1711-ECE5-771EE9D190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EBBC0F14-22F3-FE2F-14CA-FE1DF054C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7F5FB3A-F671-CAD3-34A0-DD8FD84FA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464DDCF-8C57-F20E-A161-78A79CD88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148B2EF-D8EE-4036-7D24-285577448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0235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26F36B56-010E-7735-09D0-FA864EEE0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6BD715A-F54C-7F7C-B12A-5A138BBD97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D5622DC-F693-EE60-E604-83F17A61C6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E4426-C7B2-4EAF-99DC-158269F52382}" type="datetimeFigureOut">
              <a:rPr lang="cs-CZ" smtClean="0"/>
              <a:t>09.10.2023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635C84B-A4B3-5E61-4006-6326360689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A8AFED7-7770-9E7D-B148-534EE583C5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8A43F-9CE2-4157-B3EC-CD61B66F415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8094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12.jpg"/><Relationship Id="rId7" Type="http://schemas.openxmlformats.org/officeDocument/2006/relationships/image" Target="../media/image26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Relationship Id="rId9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5AD2B9-02F8-8ECA-FF96-A7F1F1214D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520" y="356260"/>
            <a:ext cx="2707574" cy="890649"/>
          </a:xfrm>
        </p:spPr>
        <p:txBody>
          <a:bodyPr>
            <a:normAutofit fontScale="90000"/>
          </a:bodyPr>
          <a:lstStyle/>
          <a:p>
            <a:r>
              <a:rPr lang="cs-CZ" sz="2000" dirty="0"/>
              <a:t>RB Milady Horákové</a:t>
            </a:r>
            <a:br>
              <a:rPr lang="cs-CZ" sz="2000" dirty="0"/>
            </a:br>
            <a:r>
              <a:rPr lang="cs-CZ" sz="2000" dirty="0"/>
              <a:t>4 x nový PL</a:t>
            </a:r>
            <a:br>
              <a:rPr lang="cs-CZ" sz="2000" dirty="0"/>
            </a:br>
            <a:r>
              <a:rPr lang="cs-CZ" sz="2000" dirty="0"/>
              <a:t>4 x </a:t>
            </a:r>
            <a:r>
              <a:rPr lang="cs-CZ" sz="2000" dirty="0" err="1"/>
              <a:t>Cliprám</a:t>
            </a:r>
            <a:br>
              <a:rPr lang="cs-CZ" sz="2000" dirty="0"/>
            </a:br>
            <a:r>
              <a:rPr lang="cs-CZ" sz="2000" dirty="0"/>
              <a:t>2x obraz A0 na šířku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6D68F9D-74C3-8649-EDEA-F737D0BF98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4" t="-384" r="58962" b="7108"/>
          <a:stretch/>
        </p:blipFill>
        <p:spPr>
          <a:xfrm rot="5400000">
            <a:off x="4248224" y="21027"/>
            <a:ext cx="2410691" cy="432212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D0A39A7-DF74-45F9-6F62-0AE22B67C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7" y="3428999"/>
            <a:ext cx="5712031" cy="3213017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FAEAFB7-F980-DCB5-AF78-68F65A7B1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9311" y="877266"/>
            <a:ext cx="3213017" cy="1807322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CC86AF6-FB79-930D-29A7-6AAD19FBD9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95186" y="877266"/>
            <a:ext cx="3213017" cy="1807322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A90958BF-B18F-8CA8-FD5B-C70CF518E4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008" y="3429000"/>
            <a:ext cx="5712031" cy="321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03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4234F6-9068-A907-5C02-5C3EB7C8D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Kancelář ředitele</a:t>
            </a:r>
            <a:br>
              <a:rPr lang="cs-CZ" sz="2000" dirty="0"/>
            </a:br>
            <a:r>
              <a:rPr lang="cs-CZ" sz="2000" dirty="0"/>
              <a:t>obraz A0 na šířku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234CF3E5-599A-2D3C-0CBF-5050DF6E6C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3" t="8018" r="51769" b="2897"/>
          <a:stretch/>
        </p:blipFill>
        <p:spPr>
          <a:xfrm rot="5400000">
            <a:off x="2089122" y="1237995"/>
            <a:ext cx="1632875" cy="5011388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59EDAB6-882D-2950-A36A-C8D83810B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97503" y="2642909"/>
            <a:ext cx="5167310" cy="2906612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642AC0FB-D24A-DB18-7115-10F8FBB06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20713" y="2642909"/>
            <a:ext cx="5167310" cy="29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057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333545-4EB1-0086-2ACB-2FC0144C4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009405" cy="798657"/>
          </a:xfrm>
        </p:spPr>
        <p:txBody>
          <a:bodyPr>
            <a:normAutofit/>
          </a:bodyPr>
          <a:lstStyle/>
          <a:p>
            <a:r>
              <a:rPr lang="cs-CZ" sz="2000" dirty="0"/>
              <a:t>Zeď s pampeliškou - tapeta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5C3363AD-DFFF-5B32-CAF4-32575786F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9" t="6804" r="45102" b="4666"/>
          <a:stretch/>
        </p:blipFill>
        <p:spPr>
          <a:xfrm rot="5400000">
            <a:off x="5939222" y="2160111"/>
            <a:ext cx="1175656" cy="7210726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8A05BF6A-C913-DF5A-AB06-7BA8DD3DEA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8" r="19654"/>
          <a:stretch/>
        </p:blipFill>
        <p:spPr>
          <a:xfrm rot="5400000">
            <a:off x="4300428" y="913973"/>
            <a:ext cx="4453244" cy="363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53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E6BD4BF-546D-A72C-BE08-2CE1D70CB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Stěny mezi poradci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BDCB38D1-055E-52AB-AF59-49CA1DFFC8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8" t="25307" r="34131" b="1583"/>
          <a:stretch/>
        </p:blipFill>
        <p:spPr>
          <a:xfrm rot="5400000">
            <a:off x="5548503" y="-1501655"/>
            <a:ext cx="1737584" cy="6070932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78AA3CE-EB60-8A8D-6C88-DEB54AE8AD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063" y="2702497"/>
            <a:ext cx="7222836" cy="406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614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4D2989-C8B3-3415-6DE9-6ABE7B57C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Světelné boxy PB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71605AA8-0D4D-8D51-491C-8427F223D2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67" r="24935" b="2837"/>
          <a:stretch/>
        </p:blipFill>
        <p:spPr>
          <a:xfrm rot="5400000">
            <a:off x="8542317" y="694706"/>
            <a:ext cx="1068779" cy="5961413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44283B9-9D25-98F5-5C09-D78EBCC4A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24994" y="2604884"/>
            <a:ext cx="4984228" cy="2803628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BF8B4000-A99A-80F5-8CD8-C038CE1680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55713" y="2598946"/>
            <a:ext cx="4984229" cy="280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52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AABFE7-22BA-B0C2-E2FD-390B9181A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2x Kancelář Premium banking</a:t>
            </a:r>
            <a:br>
              <a:rPr lang="cs-CZ" sz="2000" dirty="0"/>
            </a:br>
            <a:r>
              <a:rPr lang="cs-CZ" sz="2000" dirty="0"/>
              <a:t>Benátský štuk</a:t>
            </a:r>
            <a:br>
              <a:rPr lang="cs-CZ" sz="2000" dirty="0"/>
            </a:br>
            <a:r>
              <a:rPr lang="cs-CZ" sz="2000" dirty="0"/>
              <a:t>4x obraz A0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BC78F5E1-F3BC-1685-4B2B-B5D41BB71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2" t="5307" r="12070" b="2308"/>
          <a:stretch/>
        </p:blipFill>
        <p:spPr>
          <a:xfrm rot="5400000">
            <a:off x="7459363" y="-2508430"/>
            <a:ext cx="1978442" cy="7241591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6FDDA8B-82FB-E100-F64E-F5C0209A2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3" y="4503331"/>
            <a:ext cx="3470854" cy="1932018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C239B46-2BEB-92D0-A9AE-C0A36C904F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223" y="3733974"/>
            <a:ext cx="2468730" cy="138866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894FA37B-1F09-158C-B07F-15A456C743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0" y="2139072"/>
            <a:ext cx="3434697" cy="1932017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A4A16D74-102A-0FED-BD19-479BB1747E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06" y="5308662"/>
            <a:ext cx="2420073" cy="1361291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CCFC01E4-D274-1366-D7A7-9EF56E0EB9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307" y="3742332"/>
            <a:ext cx="2420073" cy="1361291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E131F093-B864-4E8A-C71D-9BD668E483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07" y="2232407"/>
            <a:ext cx="2420073" cy="1361291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2E49AD14-D3B8-1453-CF20-D41AF51922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309" y="2232409"/>
            <a:ext cx="2420071" cy="1361290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B73E0909-3086-9A6D-CA4A-F0F57CE25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223" y="2232407"/>
            <a:ext cx="2487670" cy="1399314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15E44C0F-91EF-A466-4D96-94323E9F5F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309" y="5286379"/>
            <a:ext cx="2420071" cy="1361290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19A633BE-DF00-054B-4209-5012AF15BD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09" y="3766428"/>
            <a:ext cx="2420071" cy="136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419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8ECAE2-E0DB-83A8-F9BC-90EF80D94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2653145" cy="1238044"/>
          </a:xfrm>
        </p:spPr>
        <p:txBody>
          <a:bodyPr>
            <a:normAutofit/>
          </a:bodyPr>
          <a:lstStyle/>
          <a:p>
            <a:r>
              <a:rPr lang="cs-CZ" sz="2000" dirty="0"/>
              <a:t>Paraván u čekací </a:t>
            </a:r>
            <a:r>
              <a:rPr lang="cs-CZ" sz="2000" dirty="0" err="1"/>
              <a:t>zony</a:t>
            </a:r>
            <a:endParaRPr lang="cs-CZ" sz="2000" dirty="0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E0B4BD68-9321-6047-06A9-0D85128BCE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7" t="-1" r="55254" b="56873"/>
          <a:stretch/>
        </p:blipFill>
        <p:spPr>
          <a:xfrm rot="5400000">
            <a:off x="6115793" y="1151907"/>
            <a:ext cx="3063829" cy="6127668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B7B9B95-BD9B-3AF3-4029-7084D3BD69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62643" y="2562660"/>
            <a:ext cx="5254828" cy="295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499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10DE55-FA57-3A8B-09B0-E1A745F39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ATM – volně stojící - </a:t>
            </a:r>
            <a:r>
              <a:rPr lang="cs-CZ" sz="2000" dirty="0" err="1"/>
              <a:t>autofolie</a:t>
            </a:r>
            <a:endParaRPr lang="cs-CZ" sz="2000" dirty="0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45479E02-BE43-6C7E-E432-295CCF1A61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0117" r="52765" b="7158"/>
          <a:stretch/>
        </p:blipFill>
        <p:spPr>
          <a:xfrm rot="5400000">
            <a:off x="6798505" y="615097"/>
            <a:ext cx="1325562" cy="6902899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D832E30-30D1-27FB-CFE3-492F7E9CD3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6" y="2597956"/>
            <a:ext cx="4920894" cy="276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53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21A7C7-E76E-D7CE-E525-7DD556255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Obraz na výšku</a:t>
            </a:r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DE5F7291-1356-DB3D-13B0-0600229A9A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75" r="40657" b="56320"/>
          <a:stretch/>
        </p:blipFill>
        <p:spPr>
          <a:xfrm rot="5400000">
            <a:off x="6818430" y="2507659"/>
            <a:ext cx="2412765" cy="3857626"/>
          </a:xfr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CC82E0C-8B37-F836-EDCF-AD2DD17AF5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8598" y="2803089"/>
            <a:ext cx="4667550" cy="262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425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8A9424-9F2F-D15F-82B6-847FC2678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Paraván mezi poradci</a:t>
            </a:r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2C4F1D53-A4A8-94F0-8268-D6BA975B14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7" t="55306" r="40657" b="5567"/>
          <a:stretch/>
        </p:blipFill>
        <p:spPr>
          <a:xfrm rot="5400000">
            <a:off x="5721379" y="1646199"/>
            <a:ext cx="2926383" cy="4963885"/>
          </a:xfr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DF16DAE-54E6-FFEC-6670-BD85171BC1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9342" y="2882819"/>
            <a:ext cx="4709778" cy="264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181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8319DC-6D41-9322-F7FD-2E9993843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 err="1"/>
              <a:t>Paravan</a:t>
            </a:r>
            <a:r>
              <a:rPr lang="cs-CZ" sz="2000" dirty="0"/>
              <a:t> s kapsou</a:t>
            </a:r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C50DC40D-C193-B2FA-09B4-C710005520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3" t="49351" r="27157" b="4434"/>
          <a:stretch/>
        </p:blipFill>
        <p:spPr>
          <a:xfrm rot="5400000">
            <a:off x="8135009" y="1908958"/>
            <a:ext cx="2698832" cy="4488873"/>
          </a:xfr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41AA2890-D945-7DB6-7DAB-305FC3A06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38" y="2315688"/>
            <a:ext cx="6534068" cy="367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97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B03054-2BC5-689A-C401-E25FB8D0D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Příčka za poradci</a:t>
            </a:r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4B41E7DB-25A8-810E-F587-C44AB97CD5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2" t="6821" r="28753" b="49515"/>
          <a:stretch/>
        </p:blipFill>
        <p:spPr>
          <a:xfrm rot="5400000">
            <a:off x="6028690" y="1535890"/>
            <a:ext cx="2703645" cy="4785757"/>
          </a:xfr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AB6D4E3-69C7-78E9-0905-A6780964FE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3649" y="2819515"/>
            <a:ext cx="4878672" cy="274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248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809D10D-9890-0F76-33FC-18E61FA17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Šedá zeď + logo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2BA401D6-8035-62A8-2F29-FA8703A6F8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23" t="53180" r="15606" b="2275"/>
          <a:stretch/>
        </p:blipFill>
        <p:spPr>
          <a:xfrm rot="5400000">
            <a:off x="7708197" y="1055795"/>
            <a:ext cx="2800353" cy="5581404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18486683-30D8-C2B7-C577-0E39D8DCE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" y="2272659"/>
            <a:ext cx="5795159" cy="325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46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02D582-6FF3-AF45-CBB7-ABC7058E7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Podnikatelský poradce</a:t>
            </a:r>
            <a:br>
              <a:rPr lang="cs-CZ" sz="2000" dirty="0"/>
            </a:br>
            <a:r>
              <a:rPr lang="cs-CZ" sz="2000" dirty="0"/>
              <a:t>obraz A0 na šířku</a:t>
            </a:r>
            <a:br>
              <a:rPr lang="cs-CZ" sz="2000" dirty="0"/>
            </a:br>
            <a:r>
              <a:rPr lang="cs-CZ" sz="2000" dirty="0"/>
              <a:t>logo - </a:t>
            </a:r>
            <a:r>
              <a:rPr lang="cs-CZ" sz="2000" dirty="0" err="1"/>
              <a:t>plexi</a:t>
            </a:r>
            <a:endParaRPr lang="cs-CZ" sz="2000" dirty="0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7E36AB6A-5590-9761-3E98-4809D91EC2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6269" r="68666" b="4662"/>
          <a:stretch/>
        </p:blipFill>
        <p:spPr>
          <a:xfrm rot="5400000">
            <a:off x="5540360" y="-1177514"/>
            <a:ext cx="1363430" cy="3906983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BA0EB09-8719-2C78-D572-20CA41430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26983" y="2775249"/>
            <a:ext cx="4957990" cy="278886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C0781D4-A424-A038-7455-405DF26948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43081" y="2775249"/>
            <a:ext cx="4957990" cy="2788869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7CD33AD3-88BD-7916-5D36-D1A812C23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9177" y="2775249"/>
            <a:ext cx="4957990" cy="278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36585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84</Words>
  <Application>Microsoft Office PowerPoint</Application>
  <PresentationFormat>Širokoúhlá obrazovka</PresentationFormat>
  <Paragraphs>14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Motiv Office</vt:lpstr>
      <vt:lpstr>RB Milady Horákové 4 x nový PL 4 x Cliprám 2x obraz A0 na šířku</vt:lpstr>
      <vt:lpstr>Paraván u čekací zony</vt:lpstr>
      <vt:lpstr>ATM – volně stojící - autofolie</vt:lpstr>
      <vt:lpstr>Obraz na výšku</vt:lpstr>
      <vt:lpstr>Paraván mezi poradci</vt:lpstr>
      <vt:lpstr>Paravan s kapsou</vt:lpstr>
      <vt:lpstr>Příčka za poradci</vt:lpstr>
      <vt:lpstr>Šedá zeď + logo</vt:lpstr>
      <vt:lpstr>Podnikatelský poradce obraz A0 na šířku logo - plexi</vt:lpstr>
      <vt:lpstr>Kancelář ředitele obraz A0 na šířku</vt:lpstr>
      <vt:lpstr>Zeď s pampeliškou - tapeta</vt:lpstr>
      <vt:lpstr>Stěny mezi poradci</vt:lpstr>
      <vt:lpstr>Světelné boxy PB</vt:lpstr>
      <vt:lpstr>2x Kancelář Premium banking Benátský štuk 4x obraz A0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RB Milady Horákové 4 x nový PL 4 x Cliprám 2x obraz A0 na šířku</dc:title>
  <dc:creator>Radek Weinberger</dc:creator>
  <cp:lastModifiedBy>Radek Weinberger</cp:lastModifiedBy>
  <cp:revision>1</cp:revision>
  <dcterms:created xsi:type="dcterms:W3CDTF">2023-10-09T08:47:59Z</dcterms:created>
  <dcterms:modified xsi:type="dcterms:W3CDTF">2023-10-09T09:50:22Z</dcterms:modified>
</cp:coreProperties>
</file>