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56" r:id="rId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56EC3C-B5D9-92EE-095E-0DFF79AB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DC50CD8-2CDF-DE63-556C-50D21E1CA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514504C-8FCC-F7FA-11AB-EAA1A30BA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0E18BAD-11C8-2787-4542-4082A3EE9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3EE374D-0199-CA47-1E98-1582E21B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150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9B65B9-6CA5-2A71-50B0-4133FF828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1839BC2-0A05-36C4-BFC9-4893145D5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0B96B00-760E-8119-1DB2-14CF1FDCC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595BE18-7D52-A1DC-5497-9EE3C393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A7EB055-3EF8-57B5-C062-C2BA27413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6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8B2FE1E9-5465-E33C-224D-07FB476136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73C89B4-894D-1C80-F718-12FEC856EA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EA54C9E-3239-DE52-C8DE-028863767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3B1274C-D5A5-86BD-2C4B-86651273A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9F1CD13-034C-82BD-4D93-9F4105C3F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012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A607AC-F0E1-A3BC-A863-B41995260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3776B9-D9DD-65F3-0798-E41D099FB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F282912-D584-4EF4-BD64-08827FC60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13A0FBA-A98C-73D7-CB1E-68B7A9DA0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B53A535-602D-F42F-4F85-B116D628B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5543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E320F7-9413-8158-5AFF-80A6FEDDD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8F18317-1982-0C58-ECBB-146AA239F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02667A6-61E7-A686-CB84-5908CD905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9023521-711A-9919-7C70-CE1C34E35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0ACCB7A-BF6F-CD22-73B3-249313945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838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D3619D-90AE-E711-2DA2-CDE7325D4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1C4838-2661-4B0F-EF38-2D410E7FE2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A6A42F8-1976-C4CE-2C1B-03DD2E7FD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FC0EE0-3DFB-E651-9B41-205E84D95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8ECC105-0FB2-AE96-194E-47DF328DD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A7EB567-7B39-B3D4-1F1D-8910C40F7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5536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D126FC-5E36-91A8-1272-279ED32EC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CDB4778-DCA1-492A-689B-B10D46C40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3C7E1C8-7B9D-62E2-B5EA-5926F9AA5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FFCF007-2A4D-2617-06CF-31C9D7D4C7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24C9D00-9D81-6D97-4615-A2BAFDF761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1D6E9774-9FB3-1EF9-3004-D5D92E8E7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FBD0AB20-CC57-9831-024D-99C9B00AD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E84F0E8-BC06-7C8B-01E8-567C622D4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028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80D142-177C-241E-AFE8-C8D83542F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883F3FE-3FF1-B573-996F-5BDCF3E7B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2B44068-3EE9-3413-0915-9CE4C1F15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DE7B6F3-F3CF-1A52-DF5D-90682968B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816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5DEBA50-8C3A-21CD-2F47-D316CF9E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B93293E-7158-0D28-26FF-8064B9C20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749062E-5F4D-C776-2AF6-8B776670D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213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CA3472-997C-0858-A748-452746E4B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E16B89-5622-2752-87C8-2378FC568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CC9565A-9A1E-DC03-22C1-00E389D150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6043201-1B0F-D36E-F766-55032A4E4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1ED1B43-77A0-4750-8AF4-B0C0B32E4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48C2635-4EB2-A74F-9863-A0D04B78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088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5C0A75-D920-31F7-2D21-56FD8B93B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6B59114E-ED7A-1C70-BE88-BFEFC8DA5A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4C5891D-A120-EE75-8D74-958575D61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EB4C34B-605D-6A66-D374-9544510D4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2B4D753-CCFD-CF38-C176-F62CEEC8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7D074E0-217C-FC66-D8F3-D34BD014A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483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245539F7-46CC-B3EA-10FA-289276D9E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E10CDF3-5F88-278A-3CE5-14324AA4FF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EA1B527-554C-D66D-40EC-D284CD6C64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65FEE-9E3F-4AB9-BA5B-2B486D5B524F}" type="datetimeFigureOut">
              <a:rPr lang="cs-CZ" smtClean="0"/>
              <a:t>30.04.2024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DBCF400-92A6-839E-0D34-F4FAFA4C8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BAC41A5-B81A-22B5-63DD-3122617902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358EE-80E6-4BBB-8D7E-32B8C4273561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8607F1A-3474-D725-3D6D-11C92D0579D6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979150" y="6705600"/>
            <a:ext cx="124142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Classification: GENERAL</a:t>
            </a:r>
          </a:p>
        </p:txBody>
      </p:sp>
    </p:spTree>
    <p:extLst>
      <p:ext uri="{BB962C8B-B14F-4D97-AF65-F5344CB8AC3E}">
        <p14:creationId xmlns:p14="http://schemas.microsoft.com/office/powerpoint/2010/main" val="826141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budova, okno, oblečení&#10;&#10;Popis byl vytvořen automaticky">
            <a:extLst>
              <a:ext uri="{FF2B5EF4-FFF2-40B4-BE49-F238E27FC236}">
                <a16:creationId xmlns:a16="http://schemas.microsoft.com/office/drawing/2014/main" id="{F7A3C7D7-A318-1316-6F4C-E29CCED888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84" y="160020"/>
            <a:ext cx="8717280" cy="653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37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budova, okno, text&#10;&#10;Popis byl vytvořen automaticky">
            <a:extLst>
              <a:ext uri="{FF2B5EF4-FFF2-40B4-BE49-F238E27FC236}">
                <a16:creationId xmlns:a16="http://schemas.microsoft.com/office/drawing/2014/main" id="{D72B32B8-5E9C-7CE8-8CBA-8DAD7EEF2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05" y="291216"/>
            <a:ext cx="8367423" cy="627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117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venku, okno, obloha, budova&#10;&#10;Popis byl vytvořen automaticky">
            <a:extLst>
              <a:ext uri="{FF2B5EF4-FFF2-40B4-BE49-F238E27FC236}">
                <a16:creationId xmlns:a16="http://schemas.microsoft.com/office/drawing/2014/main" id="{F3B2F563-F9C1-E931-04E6-E7F7A199D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81" y="341671"/>
            <a:ext cx="8032955" cy="602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342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4BC7F41D-A9FA-33AD-75CA-204089B22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41" y="294353"/>
            <a:ext cx="744855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4004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Širokoúhlá obrazovka</PresentationFormat>
  <Paragraphs>0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Zdenka Navratilova</dc:creator>
  <cp:lastModifiedBy>Zdenka Navratilova</cp:lastModifiedBy>
  <cp:revision>1</cp:revision>
  <dcterms:created xsi:type="dcterms:W3CDTF">2024-04-30T10:00:57Z</dcterms:created>
  <dcterms:modified xsi:type="dcterms:W3CDTF">2024-04-30T11:43:02Z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43e0687-f175-4b9c-b2f5-83c4b4db97be_Enabled">
    <vt:lpwstr>true</vt:lpwstr>
  </property>
  <property fmtid="{D5CDD505-2E9C-101B-9397-08002B2CF9AE}" pid="3" name="MSIP_Label_943e0687-f175-4b9c-b2f5-83c4b4db97be_SetDate">
    <vt:lpwstr>2024-04-30T11:43:02Z</vt:lpwstr>
  </property>
  <property fmtid="{D5CDD505-2E9C-101B-9397-08002B2CF9AE}" pid="4" name="MSIP_Label_943e0687-f175-4b9c-b2f5-83c4b4db97be_Method">
    <vt:lpwstr>Standard</vt:lpwstr>
  </property>
  <property fmtid="{D5CDD505-2E9C-101B-9397-08002B2CF9AE}" pid="5" name="MSIP_Label_943e0687-f175-4b9c-b2f5-83c4b4db97be_Name">
    <vt:lpwstr>General (visual mark)</vt:lpwstr>
  </property>
  <property fmtid="{D5CDD505-2E9C-101B-9397-08002B2CF9AE}" pid="6" name="MSIP_Label_943e0687-f175-4b9c-b2f5-83c4b4db97be_SiteId">
    <vt:lpwstr>9b511fda-f0b1-43a5-b06e-1e720f64520a</vt:lpwstr>
  </property>
  <property fmtid="{D5CDD505-2E9C-101B-9397-08002B2CF9AE}" pid="7" name="MSIP_Label_943e0687-f175-4b9c-b2f5-83c4b4db97be_ActionId">
    <vt:lpwstr>632e2d1d-abbf-4993-8a07-79d2297035ff</vt:lpwstr>
  </property>
  <property fmtid="{D5CDD505-2E9C-101B-9397-08002B2CF9AE}" pid="8" name="MSIP_Label_943e0687-f175-4b9c-b2f5-83c4b4db97be_ContentBits">
    <vt:lpwstr>2</vt:lpwstr>
  </property>
  <property fmtid="{D5CDD505-2E9C-101B-9397-08002B2CF9AE}" pid="9" name="ClassificationContentMarkingFooterLocations">
    <vt:lpwstr>Motiv Office:8</vt:lpwstr>
  </property>
  <property fmtid="{D5CDD505-2E9C-101B-9397-08002B2CF9AE}" pid="10" name="ClassificationContentMarkingFooterText">
    <vt:lpwstr>Classification: GENERAL</vt:lpwstr>
  </property>
</Properties>
</file>