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572" r:id="rId3"/>
    <p:sldId id="573" r:id="rId4"/>
    <p:sldId id="574" r:id="rId5"/>
    <p:sldId id="575" r:id="rId6"/>
    <p:sldId id="576" r:id="rId7"/>
    <p:sldId id="577" r:id="rId8"/>
    <p:sldId id="578" r:id="rId9"/>
    <p:sldId id="579" r:id="rId10"/>
    <p:sldId id="580" r:id="rId11"/>
    <p:sldId id="581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591" r:id="rId22"/>
    <p:sldId id="592" r:id="rId23"/>
    <p:sldId id="593" r:id="rId24"/>
    <p:sldId id="594" r:id="rId25"/>
    <p:sldId id="595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603" r:id="rId34"/>
    <p:sldId id="604" r:id="rId35"/>
    <p:sldId id="605" r:id="rId36"/>
    <p:sldId id="606" r:id="rId37"/>
    <p:sldId id="607" r:id="rId38"/>
    <p:sldId id="608" r:id="rId39"/>
    <p:sldId id="609" r:id="rId40"/>
    <p:sldId id="610" r:id="rId41"/>
    <p:sldId id="611" r:id="rId42"/>
    <p:sldId id="612" r:id="rId43"/>
    <p:sldId id="613" r:id="rId44"/>
    <p:sldId id="614" r:id="rId45"/>
    <p:sldId id="615" r:id="rId46"/>
    <p:sldId id="616" r:id="rId47"/>
    <p:sldId id="617" r:id="rId48"/>
    <p:sldId id="618" r:id="rId49"/>
    <p:sldId id="619" r:id="rId50"/>
    <p:sldId id="620" r:id="rId51"/>
    <p:sldId id="621" r:id="rId52"/>
    <p:sldId id="622" r:id="rId53"/>
    <p:sldId id="623" r:id="rId54"/>
    <p:sldId id="624" r:id="rId55"/>
    <p:sldId id="625" r:id="rId56"/>
    <p:sldId id="626" r:id="rId57"/>
    <p:sldId id="627" r:id="rId58"/>
    <p:sldId id="628" r:id="rId59"/>
    <p:sldId id="749" r:id="rId60"/>
    <p:sldId id="750" r:id="rId61"/>
    <p:sldId id="751" r:id="rId62"/>
    <p:sldId id="752" r:id="rId63"/>
    <p:sldId id="753" r:id="rId64"/>
    <p:sldId id="754" r:id="rId65"/>
    <p:sldId id="755" r:id="rId66"/>
    <p:sldId id="756" r:id="rId67"/>
    <p:sldId id="757" r:id="rId68"/>
    <p:sldId id="758" r:id="rId69"/>
    <p:sldId id="759" r:id="rId70"/>
    <p:sldId id="760" r:id="rId71"/>
    <p:sldId id="761" r:id="rId72"/>
    <p:sldId id="762" r:id="rId73"/>
    <p:sldId id="763" r:id="rId74"/>
    <p:sldId id="764" r:id="rId75"/>
    <p:sldId id="765" r:id="rId76"/>
    <p:sldId id="766" r:id="rId77"/>
    <p:sldId id="767" r:id="rId78"/>
    <p:sldId id="768" r:id="rId79"/>
    <p:sldId id="769" r:id="rId80"/>
    <p:sldId id="770" r:id="rId81"/>
    <p:sldId id="771" r:id="rId82"/>
    <p:sldId id="772" r:id="rId83"/>
    <p:sldId id="773" r:id="rId84"/>
    <p:sldId id="774" r:id="rId85"/>
    <p:sldId id="775" r:id="rId86"/>
    <p:sldId id="776" r:id="rId87"/>
    <p:sldId id="777" r:id="rId88"/>
    <p:sldId id="778" r:id="rId89"/>
    <p:sldId id="779" r:id="rId90"/>
    <p:sldId id="780" r:id="rId91"/>
    <p:sldId id="781" r:id="rId92"/>
    <p:sldId id="782" r:id="rId93"/>
    <p:sldId id="783" r:id="rId94"/>
    <p:sldId id="784" r:id="rId95"/>
    <p:sldId id="785" r:id="rId96"/>
    <p:sldId id="786" r:id="rId97"/>
    <p:sldId id="787" r:id="rId98"/>
    <p:sldId id="788" r:id="rId99"/>
    <p:sldId id="789" r:id="rId100"/>
    <p:sldId id="790" r:id="rId101"/>
    <p:sldId id="791" r:id="rId102"/>
    <p:sldId id="792" r:id="rId103"/>
    <p:sldId id="793" r:id="rId104"/>
    <p:sldId id="794" r:id="rId105"/>
    <p:sldId id="795" r:id="rId106"/>
    <p:sldId id="796" r:id="rId107"/>
    <p:sldId id="797" r:id="rId108"/>
    <p:sldId id="798" r:id="rId109"/>
    <p:sldId id="799" r:id="rId110"/>
    <p:sldId id="800" r:id="rId111"/>
    <p:sldId id="801" r:id="rId112"/>
    <p:sldId id="802" r:id="rId113"/>
    <p:sldId id="803" r:id="rId114"/>
    <p:sldId id="804" r:id="rId115"/>
    <p:sldId id="805" r:id="rId116"/>
    <p:sldId id="806" r:id="rId117"/>
    <p:sldId id="807" r:id="rId118"/>
    <p:sldId id="808" r:id="rId119"/>
    <p:sldId id="809" r:id="rId120"/>
    <p:sldId id="810" r:id="rId121"/>
    <p:sldId id="811" r:id="rId122"/>
    <p:sldId id="812" r:id="rId123"/>
    <p:sldId id="814" r:id="rId124"/>
    <p:sldId id="815" r:id="rId125"/>
    <p:sldId id="816" r:id="rId126"/>
    <p:sldId id="817" r:id="rId127"/>
    <p:sldId id="818" r:id="rId128"/>
    <p:sldId id="819" r:id="rId129"/>
    <p:sldId id="820" r:id="rId130"/>
    <p:sldId id="821" r:id="rId131"/>
    <p:sldId id="822" r:id="rId132"/>
    <p:sldId id="823" r:id="rId133"/>
    <p:sldId id="824" r:id="rId134"/>
    <p:sldId id="825" r:id="rId135"/>
    <p:sldId id="826" r:id="rId136"/>
    <p:sldId id="827" r:id="rId137"/>
    <p:sldId id="828" r:id="rId138"/>
    <p:sldId id="829" r:id="rId139"/>
    <p:sldId id="830" r:id="rId140"/>
    <p:sldId id="831" r:id="rId141"/>
    <p:sldId id="832" r:id="rId142"/>
    <p:sldId id="833" r:id="rId143"/>
    <p:sldId id="834" r:id="rId144"/>
    <p:sldId id="835" r:id="rId145"/>
    <p:sldId id="837" r:id="rId146"/>
    <p:sldId id="838" r:id="rId147"/>
    <p:sldId id="839" r:id="rId148"/>
    <p:sldId id="840" r:id="rId149"/>
    <p:sldId id="841" r:id="rId150"/>
    <p:sldId id="842" r:id="rId151"/>
    <p:sldId id="843" r:id="rId152"/>
    <p:sldId id="844" r:id="rId153"/>
    <p:sldId id="845" r:id="rId154"/>
    <p:sldId id="846" r:id="rId155"/>
    <p:sldId id="847" r:id="rId156"/>
    <p:sldId id="848" r:id="rId157"/>
    <p:sldId id="849" r:id="rId158"/>
    <p:sldId id="850" r:id="rId159"/>
    <p:sldId id="851" r:id="rId160"/>
    <p:sldId id="852" r:id="rId161"/>
    <p:sldId id="853" r:id="rId162"/>
    <p:sldId id="854" r:id="rId163"/>
    <p:sldId id="855" r:id="rId164"/>
    <p:sldId id="856" r:id="rId165"/>
    <p:sldId id="857" r:id="rId166"/>
    <p:sldId id="858" r:id="rId167"/>
    <p:sldId id="859" r:id="rId168"/>
    <p:sldId id="860" r:id="rId169"/>
    <p:sldId id="861" r:id="rId170"/>
    <p:sldId id="862" r:id="rId171"/>
    <p:sldId id="863" r:id="rId172"/>
    <p:sldId id="864" r:id="rId173"/>
    <p:sldId id="865" r:id="rId174"/>
    <p:sldId id="866" r:id="rId175"/>
    <p:sldId id="867" r:id="rId176"/>
    <p:sldId id="868" r:id="rId177"/>
    <p:sldId id="869" r:id="rId178"/>
    <p:sldId id="870" r:id="rId179"/>
    <p:sldId id="871" r:id="rId180"/>
    <p:sldId id="872" r:id="rId181"/>
    <p:sldId id="873" r:id="rId182"/>
    <p:sldId id="874" r:id="rId183"/>
    <p:sldId id="875" r:id="rId184"/>
    <p:sldId id="876" r:id="rId185"/>
    <p:sldId id="877" r:id="rId186"/>
    <p:sldId id="878" r:id="rId187"/>
    <p:sldId id="879" r:id="rId188"/>
    <p:sldId id="880" r:id="rId189"/>
    <p:sldId id="881" r:id="rId190"/>
    <p:sldId id="882" r:id="rId191"/>
    <p:sldId id="883" r:id="rId192"/>
    <p:sldId id="884" r:id="rId193"/>
    <p:sldId id="885" r:id="rId194"/>
    <p:sldId id="886" r:id="rId195"/>
    <p:sldId id="887" r:id="rId196"/>
    <p:sldId id="888" r:id="rId197"/>
    <p:sldId id="889" r:id="rId198"/>
    <p:sldId id="890" r:id="rId199"/>
    <p:sldId id="891" r:id="rId200"/>
    <p:sldId id="892" r:id="rId201"/>
    <p:sldId id="893" r:id="rId202"/>
    <p:sldId id="894" r:id="rId203"/>
    <p:sldId id="895" r:id="rId204"/>
    <p:sldId id="896" r:id="rId205"/>
    <p:sldId id="897" r:id="rId206"/>
    <p:sldId id="898" r:id="rId207"/>
    <p:sldId id="899" r:id="rId208"/>
    <p:sldId id="900" r:id="rId209"/>
    <p:sldId id="901" r:id="rId210"/>
    <p:sldId id="902" r:id="rId211"/>
    <p:sldId id="903" r:id="rId212"/>
    <p:sldId id="904" r:id="rId213"/>
    <p:sldId id="905" r:id="rId214"/>
    <p:sldId id="908" r:id="rId215"/>
    <p:sldId id="906" r:id="rId216"/>
    <p:sldId id="907" r:id="rId217"/>
    <p:sldId id="836" r:id="rId218"/>
    <p:sldId id="629" r:id="rId219"/>
    <p:sldId id="630" r:id="rId220"/>
    <p:sldId id="631" r:id="rId221"/>
    <p:sldId id="632" r:id="rId222"/>
    <p:sldId id="633" r:id="rId223"/>
    <p:sldId id="634" r:id="rId224"/>
    <p:sldId id="635" r:id="rId225"/>
    <p:sldId id="636" r:id="rId226"/>
    <p:sldId id="638" r:id="rId227"/>
    <p:sldId id="637" r:id="rId228"/>
    <p:sldId id="639" r:id="rId229"/>
    <p:sldId id="640" r:id="rId230"/>
    <p:sldId id="641" r:id="rId231"/>
    <p:sldId id="642" r:id="rId232"/>
    <p:sldId id="643" r:id="rId233"/>
    <p:sldId id="644" r:id="rId234"/>
    <p:sldId id="645" r:id="rId235"/>
    <p:sldId id="646" r:id="rId236"/>
    <p:sldId id="647" r:id="rId237"/>
    <p:sldId id="648" r:id="rId238"/>
    <p:sldId id="649" r:id="rId239"/>
    <p:sldId id="680" r:id="rId240"/>
    <p:sldId id="650" r:id="rId241"/>
    <p:sldId id="651" r:id="rId242"/>
    <p:sldId id="652" r:id="rId243"/>
    <p:sldId id="653" r:id="rId244"/>
    <p:sldId id="654" r:id="rId245"/>
    <p:sldId id="655" r:id="rId246"/>
    <p:sldId id="656" r:id="rId247"/>
    <p:sldId id="657" r:id="rId248"/>
    <p:sldId id="658" r:id="rId249"/>
    <p:sldId id="659" r:id="rId250"/>
    <p:sldId id="660" r:id="rId251"/>
    <p:sldId id="661" r:id="rId252"/>
    <p:sldId id="662" r:id="rId253"/>
    <p:sldId id="663" r:id="rId254"/>
    <p:sldId id="664" r:id="rId255"/>
    <p:sldId id="665" r:id="rId256"/>
    <p:sldId id="666" r:id="rId257"/>
    <p:sldId id="667" r:id="rId258"/>
    <p:sldId id="668" r:id="rId259"/>
    <p:sldId id="669" r:id="rId260"/>
    <p:sldId id="670" r:id="rId261"/>
    <p:sldId id="671" r:id="rId262"/>
    <p:sldId id="672" r:id="rId263"/>
    <p:sldId id="673" r:id="rId264"/>
    <p:sldId id="674" r:id="rId265"/>
    <p:sldId id="675" r:id="rId266"/>
    <p:sldId id="676" r:id="rId267"/>
    <p:sldId id="677" r:id="rId268"/>
    <p:sldId id="678" r:id="rId269"/>
    <p:sldId id="679" r:id="rId270"/>
    <p:sldId id="681" r:id="rId271"/>
    <p:sldId id="682" r:id="rId272"/>
    <p:sldId id="683" r:id="rId273"/>
    <p:sldId id="684" r:id="rId274"/>
    <p:sldId id="685" r:id="rId275"/>
    <p:sldId id="686" r:id="rId276"/>
    <p:sldId id="689" r:id="rId277"/>
    <p:sldId id="695" r:id="rId278"/>
    <p:sldId id="699" r:id="rId279"/>
    <p:sldId id="698" r:id="rId280"/>
    <p:sldId id="697" r:id="rId281"/>
    <p:sldId id="696" r:id="rId282"/>
    <p:sldId id="694" r:id="rId283"/>
    <p:sldId id="693" r:id="rId284"/>
    <p:sldId id="692" r:id="rId285"/>
    <p:sldId id="691" r:id="rId286"/>
    <p:sldId id="690" r:id="rId287"/>
    <p:sldId id="688" r:id="rId288"/>
    <p:sldId id="687" r:id="rId289"/>
    <p:sldId id="700" r:id="rId290"/>
    <p:sldId id="701" r:id="rId291"/>
    <p:sldId id="702" r:id="rId292"/>
    <p:sldId id="703" r:id="rId293"/>
    <p:sldId id="718" r:id="rId294"/>
    <p:sldId id="717" r:id="rId295"/>
    <p:sldId id="716" r:id="rId296"/>
    <p:sldId id="715" r:id="rId297"/>
    <p:sldId id="714" r:id="rId298"/>
    <p:sldId id="713" r:id="rId299"/>
    <p:sldId id="712" r:id="rId300"/>
    <p:sldId id="711" r:id="rId301"/>
    <p:sldId id="710" r:id="rId302"/>
    <p:sldId id="709" r:id="rId303"/>
    <p:sldId id="708" r:id="rId304"/>
    <p:sldId id="707" r:id="rId305"/>
    <p:sldId id="706" r:id="rId306"/>
    <p:sldId id="705" r:id="rId307"/>
    <p:sldId id="704" r:id="rId308"/>
    <p:sldId id="719" r:id="rId309"/>
    <p:sldId id="722" r:id="rId310"/>
    <p:sldId id="720" r:id="rId311"/>
    <p:sldId id="721" r:id="rId312"/>
    <p:sldId id="723" r:id="rId313"/>
    <p:sldId id="724" r:id="rId314"/>
    <p:sldId id="725" r:id="rId315"/>
    <p:sldId id="726" r:id="rId316"/>
    <p:sldId id="727" r:id="rId317"/>
    <p:sldId id="728" r:id="rId318"/>
    <p:sldId id="729" r:id="rId319"/>
    <p:sldId id="730" r:id="rId320"/>
    <p:sldId id="731" r:id="rId321"/>
    <p:sldId id="732" r:id="rId322"/>
    <p:sldId id="733" r:id="rId323"/>
    <p:sldId id="734" r:id="rId324"/>
    <p:sldId id="735" r:id="rId325"/>
    <p:sldId id="736" r:id="rId326"/>
    <p:sldId id="737" r:id="rId327"/>
    <p:sldId id="738" r:id="rId328"/>
    <p:sldId id="739" r:id="rId329"/>
    <p:sldId id="740" r:id="rId330"/>
    <p:sldId id="741" r:id="rId331"/>
    <p:sldId id="742" r:id="rId332"/>
    <p:sldId id="743" r:id="rId333"/>
    <p:sldId id="744" r:id="rId334"/>
    <p:sldId id="745" r:id="rId335"/>
    <p:sldId id="746" r:id="rId336"/>
    <p:sldId id="747" r:id="rId337"/>
    <p:sldId id="748" r:id="rId338"/>
    <p:sldId id="552" r:id="rId339"/>
    <p:sldId id="557" r:id="rId340"/>
    <p:sldId id="556" r:id="rId341"/>
    <p:sldId id="409" r:id="rId342"/>
    <p:sldId id="270" r:id="rId343"/>
    <p:sldId id="410" r:id="rId344"/>
    <p:sldId id="411" r:id="rId345"/>
    <p:sldId id="412" r:id="rId346"/>
    <p:sldId id="413" r:id="rId347"/>
    <p:sldId id="414" r:id="rId348"/>
    <p:sldId id="415" r:id="rId349"/>
    <p:sldId id="416" r:id="rId350"/>
    <p:sldId id="417" r:id="rId351"/>
    <p:sldId id="418" r:id="rId352"/>
    <p:sldId id="419" r:id="rId353"/>
    <p:sldId id="420" r:id="rId354"/>
    <p:sldId id="421" r:id="rId355"/>
    <p:sldId id="422" r:id="rId356"/>
    <p:sldId id="423" r:id="rId357"/>
    <p:sldId id="424" r:id="rId358"/>
    <p:sldId id="425" r:id="rId359"/>
    <p:sldId id="426" r:id="rId360"/>
    <p:sldId id="427" r:id="rId361"/>
    <p:sldId id="428" r:id="rId362"/>
    <p:sldId id="429" r:id="rId363"/>
    <p:sldId id="430" r:id="rId364"/>
    <p:sldId id="431" r:id="rId365"/>
    <p:sldId id="432" r:id="rId366"/>
    <p:sldId id="295" r:id="rId367"/>
    <p:sldId id="433" r:id="rId368"/>
    <p:sldId id="434" r:id="rId369"/>
    <p:sldId id="435" r:id="rId370"/>
    <p:sldId id="299" r:id="rId371"/>
    <p:sldId id="436" r:id="rId372"/>
    <p:sldId id="437" r:id="rId373"/>
    <p:sldId id="438" r:id="rId374"/>
    <p:sldId id="439" r:id="rId375"/>
    <p:sldId id="440" r:id="rId376"/>
    <p:sldId id="441" r:id="rId377"/>
    <p:sldId id="442" r:id="rId378"/>
    <p:sldId id="443" r:id="rId379"/>
    <p:sldId id="308" r:id="rId380"/>
    <p:sldId id="444" r:id="rId381"/>
    <p:sldId id="445" r:id="rId382"/>
    <p:sldId id="446" r:id="rId383"/>
    <p:sldId id="447" r:id="rId384"/>
    <p:sldId id="448" r:id="rId385"/>
    <p:sldId id="449" r:id="rId386"/>
    <p:sldId id="450" r:id="rId387"/>
    <p:sldId id="451" r:id="rId388"/>
    <p:sldId id="452" r:id="rId389"/>
    <p:sldId id="453" r:id="rId390"/>
    <p:sldId id="454" r:id="rId391"/>
    <p:sldId id="455" r:id="rId392"/>
    <p:sldId id="456" r:id="rId393"/>
    <p:sldId id="457" r:id="rId394"/>
    <p:sldId id="458" r:id="rId395"/>
    <p:sldId id="459" r:id="rId396"/>
    <p:sldId id="343" r:id="rId397"/>
    <p:sldId id="460" r:id="rId398"/>
    <p:sldId id="461" r:id="rId399"/>
    <p:sldId id="462" r:id="rId400"/>
    <p:sldId id="463" r:id="rId401"/>
    <p:sldId id="464" r:id="rId402"/>
    <p:sldId id="570" r:id="rId403"/>
    <p:sldId id="571" r:id="rId404"/>
    <p:sldId id="465" r:id="rId405"/>
    <p:sldId id="466" r:id="rId406"/>
    <p:sldId id="467" r:id="rId407"/>
    <p:sldId id="468" r:id="rId408"/>
    <p:sldId id="469" r:id="rId409"/>
    <p:sldId id="470" r:id="rId410"/>
    <p:sldId id="471" r:id="rId411"/>
    <p:sldId id="472" r:id="rId412"/>
    <p:sldId id="473" r:id="rId413"/>
    <p:sldId id="474" r:id="rId414"/>
    <p:sldId id="475" r:id="rId4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4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viewProps" Target="viewProps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tableStyles" Target="tableStyle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presProps" Target="presProps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71D3-F82B-4DBF-84AB-BE8EDD6C8B8A}" type="datetimeFigureOut">
              <a:rPr lang="cs-CZ" smtClean="0"/>
              <a:pPr/>
              <a:t>30.04.2024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F801B-5C92-4FCB-8FE4-9FB593E6765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0E268-D2A3-4DD7-8FB3-FD80F2136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501" y="497150"/>
            <a:ext cx="10670959" cy="3104888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rgbClr val="0070C0"/>
                </a:solidFill>
                <a:latin typeface="+mn-lt"/>
              </a:rPr>
              <a:t>NOVÝ  STAVEBNÍ    ZÁKON  PO NOVELÁCH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9EDE13-FAEB-4FB6-A93D-74B482166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4244"/>
            <a:ext cx="9144000" cy="1269507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Duben 2024</a:t>
            </a:r>
          </a:p>
        </p:txBody>
      </p:sp>
    </p:spTree>
    <p:extLst>
      <p:ext uri="{BB962C8B-B14F-4D97-AF65-F5344CB8AC3E}">
        <p14:creationId xmlns:p14="http://schemas.microsoft.com/office/powerpoint/2010/main" val="150946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A4C7B5-0812-4879-A00D-8D287AAB9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494" y="407988"/>
            <a:ext cx="11319029" cy="6259512"/>
          </a:xfrm>
        </p:spPr>
      </p:pic>
    </p:spTree>
    <p:extLst>
      <p:ext uri="{BB962C8B-B14F-4D97-AF65-F5344CB8AC3E}">
        <p14:creationId xmlns:p14="http://schemas.microsoft.com/office/powerpoint/2010/main" val="11698215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7DDCBB9-0C53-44A5-95F9-AC5F020D4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4602" y="346229"/>
            <a:ext cx="10804124" cy="6196614"/>
          </a:xfrm>
        </p:spPr>
      </p:pic>
    </p:spTree>
    <p:extLst>
      <p:ext uri="{BB962C8B-B14F-4D97-AF65-F5344CB8AC3E}">
        <p14:creationId xmlns:p14="http://schemas.microsoft.com/office/powerpoint/2010/main" val="615940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19D3C6-2F78-4400-9AFF-B8791FF00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1336" y="408374"/>
            <a:ext cx="10511161" cy="6258756"/>
          </a:xfrm>
        </p:spPr>
      </p:pic>
    </p:spTree>
    <p:extLst>
      <p:ext uri="{BB962C8B-B14F-4D97-AF65-F5344CB8AC3E}">
        <p14:creationId xmlns:p14="http://schemas.microsoft.com/office/powerpoint/2010/main" val="7586481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0F1C42-BD4F-47EE-9A80-89E5132C4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0416" y="346229"/>
            <a:ext cx="10804124" cy="6294268"/>
          </a:xfrm>
        </p:spPr>
      </p:pic>
    </p:spTree>
    <p:extLst>
      <p:ext uri="{BB962C8B-B14F-4D97-AF65-F5344CB8AC3E}">
        <p14:creationId xmlns:p14="http://schemas.microsoft.com/office/powerpoint/2010/main" val="14606473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DDBE07-7453-485B-9EEE-88E2E996D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2458" y="408375"/>
            <a:ext cx="10715348" cy="6232122"/>
          </a:xfrm>
        </p:spPr>
      </p:pic>
    </p:spTree>
    <p:extLst>
      <p:ext uri="{BB962C8B-B14F-4D97-AF65-F5344CB8AC3E}">
        <p14:creationId xmlns:p14="http://schemas.microsoft.com/office/powerpoint/2010/main" val="37145540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1B333-2E93-4C97-A506-FE30F7ABA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315" y="408374"/>
            <a:ext cx="10848512" cy="6152223"/>
          </a:xfrm>
        </p:spPr>
      </p:pic>
    </p:spTree>
    <p:extLst>
      <p:ext uri="{BB962C8B-B14F-4D97-AF65-F5344CB8AC3E}">
        <p14:creationId xmlns:p14="http://schemas.microsoft.com/office/powerpoint/2010/main" val="10708978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00D9BF5-E4D1-47F4-AB27-092657B28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1133" y="408375"/>
            <a:ext cx="10564427" cy="6178856"/>
          </a:xfrm>
        </p:spPr>
      </p:pic>
    </p:spTree>
    <p:extLst>
      <p:ext uri="{BB962C8B-B14F-4D97-AF65-F5344CB8AC3E}">
        <p14:creationId xmlns:p14="http://schemas.microsoft.com/office/powerpoint/2010/main" val="2448688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8066B5A-1FB1-4F11-8250-FF5C492FE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127" y="408375"/>
            <a:ext cx="11070455" cy="6161102"/>
          </a:xfrm>
        </p:spPr>
      </p:pic>
    </p:spTree>
    <p:extLst>
      <p:ext uri="{BB962C8B-B14F-4D97-AF65-F5344CB8AC3E}">
        <p14:creationId xmlns:p14="http://schemas.microsoft.com/office/powerpoint/2010/main" val="37006536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E90EDC-40C8-4F73-BEF3-1B32C211F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5724" y="408374"/>
            <a:ext cx="10582183" cy="6196612"/>
          </a:xfrm>
        </p:spPr>
      </p:pic>
    </p:spTree>
    <p:extLst>
      <p:ext uri="{BB962C8B-B14F-4D97-AF65-F5344CB8AC3E}">
        <p14:creationId xmlns:p14="http://schemas.microsoft.com/office/powerpoint/2010/main" val="20623094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1E1A89-F272-47CE-B34B-1462CED9C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969" y="408374"/>
            <a:ext cx="10768614" cy="6249877"/>
          </a:xfrm>
        </p:spPr>
      </p:pic>
    </p:spTree>
    <p:extLst>
      <p:ext uri="{BB962C8B-B14F-4D97-AF65-F5344CB8AC3E}">
        <p14:creationId xmlns:p14="http://schemas.microsoft.com/office/powerpoint/2010/main" val="31818685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2825868-D325-493E-94EE-BDCD3418E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1235" y="408375"/>
            <a:ext cx="10724225" cy="6241000"/>
          </a:xfrm>
        </p:spPr>
      </p:pic>
    </p:spTree>
    <p:extLst>
      <p:ext uri="{BB962C8B-B14F-4D97-AF65-F5344CB8AC3E}">
        <p14:creationId xmlns:p14="http://schemas.microsoft.com/office/powerpoint/2010/main" val="222475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5E129C4-FE6D-4662-8B42-6518B86DC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150" y="630315"/>
            <a:ext cx="11292395" cy="5885895"/>
          </a:xfrm>
        </p:spPr>
      </p:pic>
    </p:spTree>
    <p:extLst>
      <p:ext uri="{BB962C8B-B14F-4D97-AF65-F5344CB8AC3E}">
        <p14:creationId xmlns:p14="http://schemas.microsoft.com/office/powerpoint/2010/main" val="40006887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8B9FF6-B82F-48B7-B6A4-BE95DD13E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6948" y="408374"/>
            <a:ext cx="11079332" cy="6098957"/>
          </a:xfrm>
        </p:spPr>
      </p:pic>
    </p:spTree>
    <p:extLst>
      <p:ext uri="{BB962C8B-B14F-4D97-AF65-F5344CB8AC3E}">
        <p14:creationId xmlns:p14="http://schemas.microsoft.com/office/powerpoint/2010/main" val="1487232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966" y="480447"/>
            <a:ext cx="11182027" cy="61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54024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38" y="495945"/>
            <a:ext cx="11019294" cy="61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61905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87" y="426204"/>
            <a:ext cx="10422610" cy="593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213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692" y="495946"/>
            <a:ext cx="11050291" cy="598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86" y="418455"/>
            <a:ext cx="10825567" cy="616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190" y="480447"/>
            <a:ext cx="10763573" cy="585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210" y="449451"/>
            <a:ext cx="11228522" cy="602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36" y="449451"/>
            <a:ext cx="11096787" cy="60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931" y="526942"/>
            <a:ext cx="11127783" cy="592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607DB7B-D02A-4415-9F16-F8571EDB6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863" y="418306"/>
            <a:ext cx="11336784" cy="6238875"/>
          </a:xfrm>
        </p:spPr>
      </p:pic>
    </p:spTree>
    <p:extLst>
      <p:ext uri="{BB962C8B-B14F-4D97-AF65-F5344CB8AC3E}">
        <p14:creationId xmlns:p14="http://schemas.microsoft.com/office/powerpoint/2010/main" val="41126446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654" y="542441"/>
            <a:ext cx="10050651" cy="610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912" y="526943"/>
            <a:ext cx="10748074" cy="61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441" y="426203"/>
            <a:ext cx="10662834" cy="605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" y="387458"/>
            <a:ext cx="11445499" cy="605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31" y="410705"/>
            <a:ext cx="10655084" cy="595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190" y="410705"/>
            <a:ext cx="10895308" cy="599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34" y="526941"/>
            <a:ext cx="10949552" cy="58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" y="573437"/>
            <a:ext cx="11205275" cy="592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688" y="379708"/>
            <a:ext cx="11081287" cy="611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46" y="464949"/>
            <a:ext cx="11151031" cy="602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DE6A6E-3B71-427E-A90E-B4EBCDFF1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027" y="556419"/>
            <a:ext cx="11256885" cy="5962650"/>
          </a:xfrm>
        </p:spPr>
      </p:pic>
    </p:spTree>
    <p:extLst>
      <p:ext uri="{BB962C8B-B14F-4D97-AF65-F5344CB8AC3E}">
        <p14:creationId xmlns:p14="http://schemas.microsoft.com/office/powerpoint/2010/main" val="4880738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953" y="364210"/>
            <a:ext cx="11174278" cy="612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34" y="464949"/>
            <a:ext cx="10949552" cy="593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898" y="395207"/>
            <a:ext cx="10035153" cy="605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651" y="503695"/>
            <a:ext cx="10112644" cy="58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932" y="480447"/>
            <a:ext cx="10678332" cy="59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180" y="364209"/>
            <a:ext cx="10438108" cy="601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02" y="573437"/>
            <a:ext cx="11011545" cy="588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675" y="472698"/>
            <a:ext cx="10895308" cy="602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38" y="464949"/>
            <a:ext cx="10926305" cy="599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680" y="387459"/>
            <a:ext cx="10763573" cy="609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029F28A-8B3B-4F6F-B111-B036A5081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656" y="407988"/>
            <a:ext cx="11706688" cy="6259512"/>
          </a:xfrm>
        </p:spPr>
      </p:pic>
    </p:spTree>
    <p:extLst>
      <p:ext uri="{BB962C8B-B14F-4D97-AF65-F5344CB8AC3E}">
        <p14:creationId xmlns:p14="http://schemas.microsoft.com/office/powerpoint/2010/main" val="116446668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441" y="433952"/>
            <a:ext cx="10910806" cy="605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" y="402956"/>
            <a:ext cx="11151031" cy="606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414" y="379708"/>
            <a:ext cx="10368366" cy="600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15" y="519193"/>
            <a:ext cx="10314122" cy="592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136" y="542441"/>
            <a:ext cx="10182386" cy="58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9BF575-C051-41EF-8B92-F805FD810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256" y="407988"/>
            <a:ext cx="10422385" cy="6259512"/>
          </a:xfrm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13CA8E-545C-4165-A8B3-E9FC1BDF6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954" y="523783"/>
            <a:ext cx="10040644" cy="6019059"/>
          </a:xfrm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8131C2-B008-4808-8E5C-5C51C2788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830" y="408375"/>
            <a:ext cx="10040645" cy="6241000"/>
          </a:xfrm>
        </p:spPr>
      </p:pic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3A0FDCA-FAA7-4FC8-BE11-3F6802E57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501" y="408374"/>
            <a:ext cx="10182687" cy="6205490"/>
          </a:xfrm>
        </p:spPr>
      </p:pic>
    </p:spTree>
    <p:extLst>
      <p:ext uri="{BB962C8B-B14F-4D97-AF65-F5344CB8AC3E}">
        <p14:creationId xmlns:p14="http://schemas.microsoft.com/office/powerpoint/2010/main" val="171086091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C1C2820-9D08-4D90-8AAB-B21D44EC7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379" y="408374"/>
            <a:ext cx="10582182" cy="6152223"/>
          </a:xfrm>
        </p:spPr>
      </p:pic>
    </p:spTree>
    <p:extLst>
      <p:ext uri="{BB962C8B-B14F-4D97-AF65-F5344CB8AC3E}">
        <p14:creationId xmlns:p14="http://schemas.microsoft.com/office/powerpoint/2010/main" val="109606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46ABB0-BDBA-43BB-AD0D-92EFAE55E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558" y="790113"/>
            <a:ext cx="11336785" cy="5655075"/>
          </a:xfrm>
        </p:spPr>
      </p:pic>
    </p:spTree>
    <p:extLst>
      <p:ext uri="{BB962C8B-B14F-4D97-AF65-F5344CB8AC3E}">
        <p14:creationId xmlns:p14="http://schemas.microsoft.com/office/powerpoint/2010/main" val="247192025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D841EFA-5BFD-4EEC-8E4A-654925919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012" y="408373"/>
            <a:ext cx="10138299" cy="6063447"/>
          </a:xfrm>
        </p:spPr>
      </p:pic>
    </p:spTree>
    <p:extLst>
      <p:ext uri="{BB962C8B-B14F-4D97-AF65-F5344CB8AC3E}">
        <p14:creationId xmlns:p14="http://schemas.microsoft.com/office/powerpoint/2010/main" val="25169308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B7FF06-786F-4283-A90D-F7AC2F67E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134" y="488272"/>
            <a:ext cx="10200443" cy="6019060"/>
          </a:xfrm>
        </p:spPr>
      </p:pic>
    </p:spTree>
    <p:extLst>
      <p:ext uri="{BB962C8B-B14F-4D97-AF65-F5344CB8AC3E}">
        <p14:creationId xmlns:p14="http://schemas.microsoft.com/office/powerpoint/2010/main" val="5455698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A77E0BA-50AC-4733-883D-8E6DDFD2C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278" y="479393"/>
            <a:ext cx="10111665" cy="6116715"/>
          </a:xfrm>
        </p:spPr>
      </p:pic>
    </p:spTree>
    <p:extLst>
      <p:ext uri="{BB962C8B-B14F-4D97-AF65-F5344CB8AC3E}">
        <p14:creationId xmlns:p14="http://schemas.microsoft.com/office/powerpoint/2010/main" val="334911821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8DD4E2-0980-4AD9-9AB2-D9C1517E9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703" y="408374"/>
            <a:ext cx="10351363" cy="6161101"/>
          </a:xfrm>
        </p:spPr>
      </p:pic>
    </p:spTree>
    <p:extLst>
      <p:ext uri="{BB962C8B-B14F-4D97-AF65-F5344CB8AC3E}">
        <p14:creationId xmlns:p14="http://schemas.microsoft.com/office/powerpoint/2010/main" val="7908617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E962702-17D6-4600-9C79-C77678AA3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80" y="408374"/>
            <a:ext cx="10653203" cy="6161102"/>
          </a:xfrm>
        </p:spPr>
      </p:pic>
    </p:spTree>
    <p:extLst>
      <p:ext uri="{BB962C8B-B14F-4D97-AF65-F5344CB8AC3E}">
        <p14:creationId xmlns:p14="http://schemas.microsoft.com/office/powerpoint/2010/main" val="7777673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5419E2D-E627-4396-9431-94CB4C56E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47" y="346229"/>
            <a:ext cx="10449017" cy="6143347"/>
          </a:xfrm>
        </p:spPr>
      </p:pic>
    </p:spTree>
    <p:extLst>
      <p:ext uri="{BB962C8B-B14F-4D97-AF65-F5344CB8AC3E}">
        <p14:creationId xmlns:p14="http://schemas.microsoft.com/office/powerpoint/2010/main" val="30189898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123792-C523-4D07-8111-A2AF3BE35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178" y="479394"/>
            <a:ext cx="10076154" cy="6010183"/>
          </a:xfrm>
        </p:spPr>
      </p:pic>
    </p:spTree>
    <p:extLst>
      <p:ext uri="{BB962C8B-B14F-4D97-AF65-F5344CB8AC3E}">
        <p14:creationId xmlns:p14="http://schemas.microsoft.com/office/powerpoint/2010/main" val="145390085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9009C25-CA0A-40F1-BA32-3F3862D6F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810" y="408374"/>
            <a:ext cx="10289219" cy="6098958"/>
          </a:xfrm>
        </p:spPr>
      </p:pic>
    </p:spTree>
    <p:extLst>
      <p:ext uri="{BB962C8B-B14F-4D97-AF65-F5344CB8AC3E}">
        <p14:creationId xmlns:p14="http://schemas.microsoft.com/office/powerpoint/2010/main" val="5923572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20E38E0-50AB-4EE5-9332-0B340BE0C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071" y="408373"/>
            <a:ext cx="10395750" cy="6169979"/>
          </a:xfrm>
        </p:spPr>
      </p:pic>
    </p:spTree>
    <p:extLst>
      <p:ext uri="{BB962C8B-B14F-4D97-AF65-F5344CB8AC3E}">
        <p14:creationId xmlns:p14="http://schemas.microsoft.com/office/powerpoint/2010/main" val="315228379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88EEA8B-0639-4970-B40B-176DE790F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256" y="408374"/>
            <a:ext cx="10280342" cy="6098957"/>
          </a:xfrm>
        </p:spPr>
      </p:pic>
    </p:spTree>
    <p:extLst>
      <p:ext uri="{BB962C8B-B14F-4D97-AF65-F5344CB8AC3E}">
        <p14:creationId xmlns:p14="http://schemas.microsoft.com/office/powerpoint/2010/main" val="79782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3916DB-8026-4A1E-9FAB-FE4F0E87C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862" y="427831"/>
            <a:ext cx="11310152" cy="6219825"/>
          </a:xfrm>
        </p:spPr>
      </p:pic>
    </p:spTree>
    <p:extLst>
      <p:ext uri="{BB962C8B-B14F-4D97-AF65-F5344CB8AC3E}">
        <p14:creationId xmlns:p14="http://schemas.microsoft.com/office/powerpoint/2010/main" val="96645523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A8B711-12C0-481E-B13E-ACD3A37D9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80" y="408374"/>
            <a:ext cx="10413506" cy="6161102"/>
          </a:xfrm>
        </p:spPr>
      </p:pic>
    </p:spTree>
    <p:extLst>
      <p:ext uri="{BB962C8B-B14F-4D97-AF65-F5344CB8AC3E}">
        <p14:creationId xmlns:p14="http://schemas.microsoft.com/office/powerpoint/2010/main" val="411054953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82719D-F8E5-4623-A427-BAA25EAD1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33" y="408375"/>
            <a:ext cx="10093911" cy="6187734"/>
          </a:xfrm>
        </p:spPr>
      </p:pic>
    </p:spTree>
    <p:extLst>
      <p:ext uri="{BB962C8B-B14F-4D97-AF65-F5344CB8AC3E}">
        <p14:creationId xmlns:p14="http://schemas.microsoft.com/office/powerpoint/2010/main" val="288877510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0EB36A4-EA8B-4110-B1D1-6B78731C8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256" y="408373"/>
            <a:ext cx="10333608" cy="6125591"/>
          </a:xfrm>
        </p:spPr>
      </p:pic>
    </p:spTree>
    <p:extLst>
      <p:ext uri="{BB962C8B-B14F-4D97-AF65-F5344CB8AC3E}">
        <p14:creationId xmlns:p14="http://schemas.microsoft.com/office/powerpoint/2010/main" val="34974838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9C4B67-E4E6-405B-9A8D-1D5C4E075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45" y="408375"/>
            <a:ext cx="10235952" cy="5954226"/>
          </a:xfrm>
        </p:spPr>
      </p:pic>
    </p:spTree>
    <p:extLst>
      <p:ext uri="{BB962C8B-B14F-4D97-AF65-F5344CB8AC3E}">
        <p14:creationId xmlns:p14="http://schemas.microsoft.com/office/powerpoint/2010/main" val="13374519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1727669-723D-4059-8BB6-B44BA1C05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46" y="488271"/>
            <a:ext cx="10582181" cy="6152225"/>
          </a:xfrm>
        </p:spPr>
      </p:pic>
    </p:spTree>
    <p:extLst>
      <p:ext uri="{BB962C8B-B14F-4D97-AF65-F5344CB8AC3E}">
        <p14:creationId xmlns:p14="http://schemas.microsoft.com/office/powerpoint/2010/main" val="349153261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73F421C-30D7-485A-957F-134739F26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889" y="488272"/>
            <a:ext cx="10289220" cy="6027938"/>
          </a:xfrm>
        </p:spPr>
      </p:pic>
    </p:spTree>
    <p:extLst>
      <p:ext uri="{BB962C8B-B14F-4D97-AF65-F5344CB8AC3E}">
        <p14:creationId xmlns:p14="http://schemas.microsoft.com/office/powerpoint/2010/main" val="17237642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EA68B2-DC98-4F4A-80BC-D50D4E1C9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44" y="559293"/>
            <a:ext cx="10369118" cy="5983550"/>
          </a:xfrm>
        </p:spPr>
      </p:pic>
    </p:spTree>
    <p:extLst>
      <p:ext uri="{BB962C8B-B14F-4D97-AF65-F5344CB8AC3E}">
        <p14:creationId xmlns:p14="http://schemas.microsoft.com/office/powerpoint/2010/main" val="58638736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55851F6-C133-452A-A696-3AEB46221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522" y="541539"/>
            <a:ext cx="10688715" cy="5770484"/>
          </a:xfrm>
        </p:spPr>
      </p:pic>
    </p:spTree>
    <p:extLst>
      <p:ext uri="{BB962C8B-B14F-4D97-AF65-F5344CB8AC3E}">
        <p14:creationId xmlns:p14="http://schemas.microsoft.com/office/powerpoint/2010/main" val="289052658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FFD220B-6D4F-4EA0-9D7A-618EADD35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256" y="923277"/>
            <a:ext cx="10502283" cy="5477523"/>
          </a:xfrm>
        </p:spPr>
      </p:pic>
    </p:spTree>
    <p:extLst>
      <p:ext uri="{BB962C8B-B14F-4D97-AF65-F5344CB8AC3E}">
        <p14:creationId xmlns:p14="http://schemas.microsoft.com/office/powerpoint/2010/main" val="85636415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177FCE0-3BF3-4CCD-86EE-66930E757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443" y="585926"/>
            <a:ext cx="10209320" cy="6001305"/>
          </a:xfrm>
        </p:spPr>
      </p:pic>
    </p:spTree>
    <p:extLst>
      <p:ext uri="{BB962C8B-B14F-4D97-AF65-F5344CB8AC3E}">
        <p14:creationId xmlns:p14="http://schemas.microsoft.com/office/powerpoint/2010/main" val="258875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642750-D51E-463A-BF2B-0B2DC1A33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128" y="407988"/>
            <a:ext cx="11239129" cy="6259512"/>
          </a:xfrm>
        </p:spPr>
      </p:pic>
    </p:spTree>
    <p:extLst>
      <p:ext uri="{BB962C8B-B14F-4D97-AF65-F5344CB8AC3E}">
        <p14:creationId xmlns:p14="http://schemas.microsoft.com/office/powerpoint/2010/main" val="418387656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5D15A9-487C-4463-9F7E-9924A9016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177" y="577049"/>
            <a:ext cx="10369118" cy="6156663"/>
          </a:xfrm>
        </p:spPr>
      </p:pic>
    </p:spTree>
    <p:extLst>
      <p:ext uri="{BB962C8B-B14F-4D97-AF65-F5344CB8AC3E}">
        <p14:creationId xmlns:p14="http://schemas.microsoft.com/office/powerpoint/2010/main" val="303979253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B1CC22C-D4C6-4758-87ED-386FFB026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975" y="541538"/>
            <a:ext cx="10120543" cy="5965794"/>
          </a:xfrm>
        </p:spPr>
      </p:pic>
    </p:spTree>
    <p:extLst>
      <p:ext uri="{BB962C8B-B14F-4D97-AF65-F5344CB8AC3E}">
        <p14:creationId xmlns:p14="http://schemas.microsoft.com/office/powerpoint/2010/main" val="349941886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63393E-1C1B-453C-A0AB-75B38E827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522" y="408374"/>
            <a:ext cx="10377996" cy="6143346"/>
          </a:xfrm>
        </p:spPr>
      </p:pic>
    </p:spTree>
    <p:extLst>
      <p:ext uri="{BB962C8B-B14F-4D97-AF65-F5344CB8AC3E}">
        <p14:creationId xmlns:p14="http://schemas.microsoft.com/office/powerpoint/2010/main" val="368804294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8AA0C43-A861-44B1-A635-7834054BF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155" y="532660"/>
            <a:ext cx="10138299" cy="6098959"/>
          </a:xfrm>
        </p:spPr>
      </p:pic>
    </p:spTree>
    <p:extLst>
      <p:ext uri="{BB962C8B-B14F-4D97-AF65-F5344CB8AC3E}">
        <p14:creationId xmlns:p14="http://schemas.microsoft.com/office/powerpoint/2010/main" val="81590243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63356D-2177-41C8-9549-755780EC8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421" y="559293"/>
            <a:ext cx="10271464" cy="5992427"/>
          </a:xfrm>
        </p:spPr>
      </p:pic>
    </p:spTree>
    <p:extLst>
      <p:ext uri="{BB962C8B-B14F-4D97-AF65-F5344CB8AC3E}">
        <p14:creationId xmlns:p14="http://schemas.microsoft.com/office/powerpoint/2010/main" val="354292623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FE17E5-B758-400C-902B-14B7A2971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055" y="550417"/>
            <a:ext cx="9836458" cy="5921404"/>
          </a:xfrm>
        </p:spPr>
      </p:pic>
    </p:spTree>
    <p:extLst>
      <p:ext uri="{BB962C8B-B14F-4D97-AF65-F5344CB8AC3E}">
        <p14:creationId xmlns:p14="http://schemas.microsoft.com/office/powerpoint/2010/main" val="131954487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46BA750-B610-4E0B-905C-2F936ABEA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788" y="532660"/>
            <a:ext cx="9907480" cy="5859261"/>
          </a:xfrm>
        </p:spPr>
      </p:pic>
    </p:spTree>
    <p:extLst>
      <p:ext uri="{BB962C8B-B14F-4D97-AF65-F5344CB8AC3E}">
        <p14:creationId xmlns:p14="http://schemas.microsoft.com/office/powerpoint/2010/main" val="301459941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F03D15A-3337-4442-9181-D8501D277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279" y="506027"/>
            <a:ext cx="10342484" cy="5912528"/>
          </a:xfrm>
        </p:spPr>
      </p:pic>
    </p:spTree>
    <p:extLst>
      <p:ext uri="{BB962C8B-B14F-4D97-AF65-F5344CB8AC3E}">
        <p14:creationId xmlns:p14="http://schemas.microsoft.com/office/powerpoint/2010/main" val="154290939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C1575D7-03F2-44F3-910D-F0CE7B6B2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214" y="408374"/>
            <a:ext cx="10653203" cy="6196611"/>
          </a:xfrm>
        </p:spPr>
      </p:pic>
    </p:spTree>
    <p:extLst>
      <p:ext uri="{BB962C8B-B14F-4D97-AF65-F5344CB8AC3E}">
        <p14:creationId xmlns:p14="http://schemas.microsoft.com/office/powerpoint/2010/main" val="181248098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55D019-F781-4F5D-9B55-57AD56095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299" y="408374"/>
            <a:ext cx="10022889" cy="6325338"/>
          </a:xfrm>
        </p:spPr>
      </p:pic>
    </p:spTree>
    <p:extLst>
      <p:ext uri="{BB962C8B-B14F-4D97-AF65-F5344CB8AC3E}">
        <p14:creationId xmlns:p14="http://schemas.microsoft.com/office/powerpoint/2010/main" val="714230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3E7C450-7C3D-4605-858C-8559E5358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293" y="407988"/>
            <a:ext cx="11159231" cy="6259512"/>
          </a:xfrm>
        </p:spPr>
      </p:pic>
    </p:spTree>
    <p:extLst>
      <p:ext uri="{BB962C8B-B14F-4D97-AF65-F5344CB8AC3E}">
        <p14:creationId xmlns:p14="http://schemas.microsoft.com/office/powerpoint/2010/main" val="304580465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BDA9ED3-48D1-4B56-8424-BB2E8511F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708" y="488272"/>
            <a:ext cx="9969623" cy="6134470"/>
          </a:xfrm>
        </p:spPr>
      </p:pic>
    </p:spTree>
    <p:extLst>
      <p:ext uri="{BB962C8B-B14F-4D97-AF65-F5344CB8AC3E}">
        <p14:creationId xmlns:p14="http://schemas.microsoft.com/office/powerpoint/2010/main" val="110822888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79445B-B6FC-4C13-8639-1FC65B7FF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178" y="568171"/>
            <a:ext cx="10120542" cy="6072326"/>
          </a:xfrm>
        </p:spPr>
      </p:pic>
    </p:spTree>
    <p:extLst>
      <p:ext uri="{BB962C8B-B14F-4D97-AF65-F5344CB8AC3E}">
        <p14:creationId xmlns:p14="http://schemas.microsoft.com/office/powerpoint/2010/main" val="73259571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A7219AE-A2CA-41B7-BC42-423B2901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623" y="523783"/>
            <a:ext cx="10333608" cy="5974671"/>
          </a:xfrm>
        </p:spPr>
      </p:pic>
    </p:spTree>
    <p:extLst>
      <p:ext uri="{BB962C8B-B14F-4D97-AF65-F5344CB8AC3E}">
        <p14:creationId xmlns:p14="http://schemas.microsoft.com/office/powerpoint/2010/main" val="355025293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D43C064-0463-4AA8-8ABC-38653B847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012" y="408375"/>
            <a:ext cx="10484528" cy="6125590"/>
          </a:xfrm>
        </p:spPr>
      </p:pic>
    </p:spTree>
    <p:extLst>
      <p:ext uri="{BB962C8B-B14F-4D97-AF65-F5344CB8AC3E}">
        <p14:creationId xmlns:p14="http://schemas.microsoft.com/office/powerpoint/2010/main" val="91628636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49376E-FB00-4D87-8A81-0BAD980F6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278" y="506027"/>
            <a:ext cx="10599938" cy="6072326"/>
          </a:xfrm>
        </p:spPr>
      </p:pic>
    </p:spTree>
    <p:extLst>
      <p:ext uri="{BB962C8B-B14F-4D97-AF65-F5344CB8AC3E}">
        <p14:creationId xmlns:p14="http://schemas.microsoft.com/office/powerpoint/2010/main" val="287079562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E04FE68-3F44-4AA5-9FD6-87A0E8389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730" y="550417"/>
            <a:ext cx="9907480" cy="5690586"/>
          </a:xfrm>
        </p:spPr>
      </p:pic>
    </p:spTree>
    <p:extLst>
      <p:ext uri="{BB962C8B-B14F-4D97-AF65-F5344CB8AC3E}">
        <p14:creationId xmlns:p14="http://schemas.microsoft.com/office/powerpoint/2010/main" val="401556230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9BD4EC-E9B2-46C6-BD34-832FFAA6C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443" y="932155"/>
            <a:ext cx="10653204" cy="5078028"/>
          </a:xfrm>
        </p:spPr>
      </p:pic>
    </p:spTree>
    <p:extLst>
      <p:ext uri="{BB962C8B-B14F-4D97-AF65-F5344CB8AC3E}">
        <p14:creationId xmlns:p14="http://schemas.microsoft.com/office/powerpoint/2010/main" val="108546898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440F3A5-4DE0-492D-837E-A3B045B35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751" y="497150"/>
            <a:ext cx="10085033" cy="6072326"/>
          </a:xfrm>
        </p:spPr>
      </p:pic>
    </p:spTree>
    <p:extLst>
      <p:ext uri="{BB962C8B-B14F-4D97-AF65-F5344CB8AC3E}">
        <p14:creationId xmlns:p14="http://schemas.microsoft.com/office/powerpoint/2010/main" val="230738525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FDA8216-D76C-4E7C-8645-E4E4295AF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811" y="408375"/>
            <a:ext cx="10298096" cy="6223244"/>
          </a:xfrm>
        </p:spPr>
      </p:pic>
    </p:spTree>
    <p:extLst>
      <p:ext uri="{BB962C8B-B14F-4D97-AF65-F5344CB8AC3E}">
        <p14:creationId xmlns:p14="http://schemas.microsoft.com/office/powerpoint/2010/main" val="186897230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ECAC29-6F83-4F1D-A6E3-D4CEF54ED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45" y="497150"/>
            <a:ext cx="10031767" cy="6063447"/>
          </a:xfrm>
        </p:spPr>
      </p:pic>
    </p:spTree>
    <p:extLst>
      <p:ext uri="{BB962C8B-B14F-4D97-AF65-F5344CB8AC3E}">
        <p14:creationId xmlns:p14="http://schemas.microsoft.com/office/powerpoint/2010/main" val="708753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CBE41FC-F009-4335-B49C-8DE174BE4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150" y="407988"/>
            <a:ext cx="11141475" cy="6259512"/>
          </a:xfrm>
        </p:spPr>
      </p:pic>
    </p:spTree>
    <p:extLst>
      <p:ext uri="{BB962C8B-B14F-4D97-AF65-F5344CB8AC3E}">
        <p14:creationId xmlns:p14="http://schemas.microsoft.com/office/powerpoint/2010/main" val="13737983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5BA10EC-1DD4-4FF6-A3B9-3B2625834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645" y="577048"/>
            <a:ext cx="10324730" cy="5974671"/>
          </a:xfrm>
        </p:spPr>
      </p:pic>
    </p:spTree>
    <p:extLst>
      <p:ext uri="{BB962C8B-B14F-4D97-AF65-F5344CB8AC3E}">
        <p14:creationId xmlns:p14="http://schemas.microsoft.com/office/powerpoint/2010/main" val="18225704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3D41804-8ECD-4E0D-A67E-ECE88604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46" y="346230"/>
            <a:ext cx="10315852" cy="6258756"/>
          </a:xfrm>
        </p:spPr>
      </p:pic>
    </p:spTree>
    <p:extLst>
      <p:ext uri="{BB962C8B-B14F-4D97-AF65-F5344CB8AC3E}">
        <p14:creationId xmlns:p14="http://schemas.microsoft.com/office/powerpoint/2010/main" val="247868475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B306156-673F-466E-8E98-9CB88C147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666" y="408374"/>
            <a:ext cx="10164932" cy="6196612"/>
          </a:xfrm>
        </p:spPr>
      </p:pic>
    </p:spTree>
    <p:extLst>
      <p:ext uri="{BB962C8B-B14F-4D97-AF65-F5344CB8AC3E}">
        <p14:creationId xmlns:p14="http://schemas.microsoft.com/office/powerpoint/2010/main" val="395140621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6F020B-9D98-4F45-979C-387CB594F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155" y="408374"/>
            <a:ext cx="10484528" cy="6143345"/>
          </a:xfrm>
        </p:spPr>
      </p:pic>
    </p:spTree>
    <p:extLst>
      <p:ext uri="{BB962C8B-B14F-4D97-AF65-F5344CB8AC3E}">
        <p14:creationId xmlns:p14="http://schemas.microsoft.com/office/powerpoint/2010/main" val="228728406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52BC25-F6FC-4591-B16F-447036FF1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443" y="408374"/>
            <a:ext cx="9685538" cy="6063447"/>
          </a:xfrm>
        </p:spPr>
      </p:pic>
    </p:spTree>
    <p:extLst>
      <p:ext uri="{BB962C8B-B14F-4D97-AF65-F5344CB8AC3E}">
        <p14:creationId xmlns:p14="http://schemas.microsoft.com/office/powerpoint/2010/main" val="331556837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35629A-0762-4EF3-9FD3-7BD296B17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33" y="408374"/>
            <a:ext cx="9978501" cy="6107836"/>
          </a:xfrm>
        </p:spPr>
      </p:pic>
    </p:spTree>
    <p:extLst>
      <p:ext uri="{BB962C8B-B14F-4D97-AF65-F5344CB8AC3E}">
        <p14:creationId xmlns:p14="http://schemas.microsoft.com/office/powerpoint/2010/main" val="239085030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7B19B4-6320-4694-9FD6-5F9DDDDD0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666" y="488273"/>
            <a:ext cx="9942989" cy="5983548"/>
          </a:xfrm>
        </p:spPr>
      </p:pic>
    </p:spTree>
    <p:extLst>
      <p:ext uri="{BB962C8B-B14F-4D97-AF65-F5344CB8AC3E}">
        <p14:creationId xmlns:p14="http://schemas.microsoft.com/office/powerpoint/2010/main" val="419424617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4ACEFEE-013E-4958-AD8A-1C4EA431F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767" y="408375"/>
            <a:ext cx="10369118" cy="6116712"/>
          </a:xfrm>
        </p:spPr>
      </p:pic>
    </p:spTree>
    <p:extLst>
      <p:ext uri="{BB962C8B-B14F-4D97-AF65-F5344CB8AC3E}">
        <p14:creationId xmlns:p14="http://schemas.microsoft.com/office/powerpoint/2010/main" val="250797716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6E13D8-0481-4B92-9AB6-AD0BF938A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156" y="408373"/>
            <a:ext cx="10156054" cy="6116713"/>
          </a:xfrm>
        </p:spPr>
      </p:pic>
    </p:spTree>
    <p:extLst>
      <p:ext uri="{BB962C8B-B14F-4D97-AF65-F5344CB8AC3E}">
        <p14:creationId xmlns:p14="http://schemas.microsoft.com/office/powerpoint/2010/main" val="370502616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03E044-8D52-4B3A-98B5-FE81C3CC0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646" y="497150"/>
            <a:ext cx="10511160" cy="6098959"/>
          </a:xfrm>
        </p:spPr>
      </p:pic>
    </p:spTree>
    <p:extLst>
      <p:ext uri="{BB962C8B-B14F-4D97-AF65-F5344CB8AC3E}">
        <p14:creationId xmlns:p14="http://schemas.microsoft.com/office/powerpoint/2010/main" val="138725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EAAB5D6-F934-41A0-B450-0FB21F418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682" y="523782"/>
            <a:ext cx="11008310" cy="6143717"/>
          </a:xfrm>
        </p:spPr>
      </p:pic>
    </p:spTree>
    <p:extLst>
      <p:ext uri="{BB962C8B-B14F-4D97-AF65-F5344CB8AC3E}">
        <p14:creationId xmlns:p14="http://schemas.microsoft.com/office/powerpoint/2010/main" val="2284261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D28BE26-1327-4142-A184-BC7004E7C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81" y="407988"/>
            <a:ext cx="10839635" cy="6259512"/>
          </a:xfrm>
        </p:spPr>
      </p:pic>
    </p:spTree>
    <p:extLst>
      <p:ext uri="{BB962C8B-B14F-4D97-AF65-F5344CB8AC3E}">
        <p14:creationId xmlns:p14="http://schemas.microsoft.com/office/powerpoint/2010/main" val="305358852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0A2B12-E132-4589-90AF-BAC5AA41A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996" y="577049"/>
            <a:ext cx="9641150" cy="5646198"/>
          </a:xfrm>
        </p:spPr>
      </p:pic>
    </p:spTree>
    <p:extLst>
      <p:ext uri="{BB962C8B-B14F-4D97-AF65-F5344CB8AC3E}">
        <p14:creationId xmlns:p14="http://schemas.microsoft.com/office/powerpoint/2010/main" val="411358361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DB4230-968D-40C3-805C-F9FCBBBF9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299" y="585925"/>
            <a:ext cx="10005134" cy="5672831"/>
          </a:xfrm>
        </p:spPr>
      </p:pic>
    </p:spTree>
    <p:extLst>
      <p:ext uri="{BB962C8B-B14F-4D97-AF65-F5344CB8AC3E}">
        <p14:creationId xmlns:p14="http://schemas.microsoft.com/office/powerpoint/2010/main" val="164485841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FEE7956-8921-42B1-9A4F-3971B0737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097" y="408375"/>
            <a:ext cx="9898601" cy="6125590"/>
          </a:xfrm>
        </p:spPr>
      </p:pic>
    </p:spTree>
    <p:extLst>
      <p:ext uri="{BB962C8B-B14F-4D97-AF65-F5344CB8AC3E}">
        <p14:creationId xmlns:p14="http://schemas.microsoft.com/office/powerpoint/2010/main" val="102590711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2E8088C-801A-4B7C-904D-DCC36BA41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32" y="408374"/>
            <a:ext cx="10466773" cy="6196612"/>
          </a:xfrm>
        </p:spPr>
      </p:pic>
    </p:spTree>
    <p:extLst>
      <p:ext uri="{BB962C8B-B14F-4D97-AF65-F5344CB8AC3E}">
        <p14:creationId xmlns:p14="http://schemas.microsoft.com/office/powerpoint/2010/main" val="427694502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085FD0-8EB1-43B8-B9CB-BA971B047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522" y="408373"/>
            <a:ext cx="10289220" cy="6134469"/>
          </a:xfrm>
        </p:spPr>
      </p:pic>
    </p:spTree>
    <p:extLst>
      <p:ext uri="{BB962C8B-B14F-4D97-AF65-F5344CB8AC3E}">
        <p14:creationId xmlns:p14="http://schemas.microsoft.com/office/powerpoint/2010/main" val="86468105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AF3BA24-3A1A-4F68-A95F-468C1AE51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587" y="523783"/>
            <a:ext cx="9783192" cy="5965793"/>
          </a:xfrm>
        </p:spPr>
      </p:pic>
    </p:spTree>
    <p:extLst>
      <p:ext uri="{BB962C8B-B14F-4D97-AF65-F5344CB8AC3E}">
        <p14:creationId xmlns:p14="http://schemas.microsoft.com/office/powerpoint/2010/main" val="317790483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BE2878-E2C6-4FEC-A69C-B7262D807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889" y="523783"/>
            <a:ext cx="10058400" cy="5965794"/>
          </a:xfrm>
        </p:spPr>
      </p:pic>
    </p:spTree>
    <p:extLst>
      <p:ext uri="{BB962C8B-B14F-4D97-AF65-F5344CB8AC3E}">
        <p14:creationId xmlns:p14="http://schemas.microsoft.com/office/powerpoint/2010/main" val="85886248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E5AF91-0619-4D35-B7FF-B233D674B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013" y="408374"/>
            <a:ext cx="10244830" cy="6214368"/>
          </a:xfrm>
        </p:spPr>
      </p:pic>
    </p:spTree>
    <p:extLst>
      <p:ext uri="{BB962C8B-B14F-4D97-AF65-F5344CB8AC3E}">
        <p14:creationId xmlns:p14="http://schemas.microsoft.com/office/powerpoint/2010/main" val="155447481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61C896C-7812-45B2-962B-64F5076AF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060" y="745724"/>
            <a:ext cx="9570128" cy="5415379"/>
          </a:xfrm>
        </p:spPr>
      </p:pic>
    </p:spTree>
    <p:extLst>
      <p:ext uri="{BB962C8B-B14F-4D97-AF65-F5344CB8AC3E}">
        <p14:creationId xmlns:p14="http://schemas.microsoft.com/office/powerpoint/2010/main" val="211013989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C7AD1BB-CB7F-41A4-A606-8DEEC101E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912" y="523783"/>
            <a:ext cx="10244830" cy="6019060"/>
          </a:xfrm>
        </p:spPr>
      </p:pic>
    </p:spTree>
    <p:extLst>
      <p:ext uri="{BB962C8B-B14F-4D97-AF65-F5344CB8AC3E}">
        <p14:creationId xmlns:p14="http://schemas.microsoft.com/office/powerpoint/2010/main" val="189176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90FB7B3-7F67-4BB1-89B1-5FAD08B17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026" y="407988"/>
            <a:ext cx="11017189" cy="6259512"/>
          </a:xfrm>
        </p:spPr>
      </p:pic>
    </p:spTree>
    <p:extLst>
      <p:ext uri="{BB962C8B-B14F-4D97-AF65-F5344CB8AC3E}">
        <p14:creationId xmlns:p14="http://schemas.microsoft.com/office/powerpoint/2010/main" val="29017981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01C5738-6986-4774-9EA1-A1BE3D59C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788" y="559292"/>
            <a:ext cx="10076156" cy="6174419"/>
          </a:xfrm>
        </p:spPr>
      </p:pic>
    </p:spTree>
    <p:extLst>
      <p:ext uri="{BB962C8B-B14F-4D97-AF65-F5344CB8AC3E}">
        <p14:creationId xmlns:p14="http://schemas.microsoft.com/office/powerpoint/2010/main" val="139767213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EE0C81D-4778-41B8-89B3-62DD9A82C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278" y="603682"/>
            <a:ext cx="10164932" cy="5965794"/>
          </a:xfrm>
        </p:spPr>
      </p:pic>
    </p:spTree>
    <p:extLst>
      <p:ext uri="{BB962C8B-B14F-4D97-AF65-F5344CB8AC3E}">
        <p14:creationId xmlns:p14="http://schemas.microsoft.com/office/powerpoint/2010/main" val="315456129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3D0401-E54F-4D72-8BA8-5DE64F820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852" y="488272"/>
            <a:ext cx="10014012" cy="5974671"/>
          </a:xfrm>
        </p:spPr>
      </p:pic>
    </p:spTree>
    <p:extLst>
      <p:ext uri="{BB962C8B-B14F-4D97-AF65-F5344CB8AC3E}">
        <p14:creationId xmlns:p14="http://schemas.microsoft.com/office/powerpoint/2010/main" val="164373068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39FA9BA-6150-4650-8FBB-54B3D85EF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054" y="532660"/>
            <a:ext cx="10280341" cy="5983549"/>
          </a:xfrm>
        </p:spPr>
      </p:pic>
    </p:spTree>
    <p:extLst>
      <p:ext uri="{BB962C8B-B14F-4D97-AF65-F5344CB8AC3E}">
        <p14:creationId xmlns:p14="http://schemas.microsoft.com/office/powerpoint/2010/main" val="233407238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A5FD856-299A-4C96-88FF-9B87AE7CD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687" y="621437"/>
            <a:ext cx="10253709" cy="5708341"/>
          </a:xfrm>
        </p:spPr>
      </p:pic>
    </p:spTree>
    <p:extLst>
      <p:ext uri="{BB962C8B-B14F-4D97-AF65-F5344CB8AC3E}">
        <p14:creationId xmlns:p14="http://schemas.microsoft.com/office/powerpoint/2010/main" val="340404835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898600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964493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278" y="1418096"/>
            <a:ext cx="8578312" cy="313065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cs-CZ" sz="8800" dirty="0"/>
          </a:p>
          <a:p>
            <a:pPr algn="ctr">
              <a:buNone/>
            </a:pPr>
            <a:r>
              <a:rPr lang="cs-CZ" sz="13700" b="1" dirty="0">
                <a:solidFill>
                  <a:srgbClr val="FF0000"/>
                </a:solidFill>
              </a:rPr>
              <a:t>STAVEBNÍ  ŘÁD</a:t>
            </a:r>
          </a:p>
        </p:txBody>
      </p:sp>
    </p:spTree>
    <p:extLst>
      <p:ext uri="{BB962C8B-B14F-4D97-AF65-F5344CB8AC3E}">
        <p14:creationId xmlns:p14="http://schemas.microsoft.com/office/powerpoint/2010/main" val="199649292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36" y="2340246"/>
            <a:ext cx="11096786" cy="200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69038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050" y="407988"/>
            <a:ext cx="11723263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4150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9E3B72-0E3D-476B-A2F5-7738AF9FD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682" y="407988"/>
            <a:ext cx="11079332" cy="6259512"/>
          </a:xfrm>
        </p:spPr>
      </p:pic>
    </p:spTree>
    <p:extLst>
      <p:ext uri="{BB962C8B-B14F-4D97-AF65-F5344CB8AC3E}">
        <p14:creationId xmlns:p14="http://schemas.microsoft.com/office/powerpoint/2010/main" val="123405674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500" y="722447"/>
            <a:ext cx="11726863" cy="52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370023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331" y="782664"/>
            <a:ext cx="11696700" cy="560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42269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488197"/>
            <a:ext cx="11726863" cy="612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5888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190" y="387459"/>
            <a:ext cx="11104535" cy="633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49253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11" y="562134"/>
            <a:ext cx="11711940" cy="595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4847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351" y="436404"/>
            <a:ext cx="11376660" cy="620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727043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01" y="413544"/>
            <a:ext cx="1171956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780892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01" y="712921"/>
            <a:ext cx="11567160" cy="578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197130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966" y="424974"/>
            <a:ext cx="11391655" cy="622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968550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81" y="474504"/>
            <a:ext cx="11353800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5971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BD516F8-88BA-4FF7-92D6-798B4CBD0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4" y="407988"/>
            <a:ext cx="10919534" cy="6259512"/>
          </a:xfrm>
        </p:spPr>
      </p:pic>
    </p:spTree>
    <p:extLst>
      <p:ext uri="{BB962C8B-B14F-4D97-AF65-F5344CB8AC3E}">
        <p14:creationId xmlns:p14="http://schemas.microsoft.com/office/powerpoint/2010/main" val="157953241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522" y="2526224"/>
            <a:ext cx="7973878" cy="184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651846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145" y="407988"/>
            <a:ext cx="11299073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21075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02" y="309965"/>
            <a:ext cx="11174278" cy="632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768109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04" y="407988"/>
            <a:ext cx="11291955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397407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348712"/>
            <a:ext cx="11726863" cy="612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220616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22" y="488197"/>
            <a:ext cx="11654725" cy="583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353942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21" y="729774"/>
            <a:ext cx="11704320" cy="561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03601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371959"/>
            <a:ext cx="11726863" cy="626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907955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161" y="649764"/>
            <a:ext cx="11369040" cy="577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91268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92" y="407988"/>
            <a:ext cx="11557178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87A6644-6586-452A-B409-AFB39C8A5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5107" y="407988"/>
            <a:ext cx="11336784" cy="6259512"/>
          </a:xfrm>
        </p:spPr>
      </p:pic>
    </p:spTree>
    <p:extLst>
      <p:ext uri="{BB962C8B-B14F-4D97-AF65-F5344CB8AC3E}">
        <p14:creationId xmlns:p14="http://schemas.microsoft.com/office/powerpoint/2010/main" val="67141037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136" y="407988"/>
            <a:ext cx="11251090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30" y="410704"/>
            <a:ext cx="11546238" cy="623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220" y="627681"/>
            <a:ext cx="11584983" cy="571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58" y="720671"/>
            <a:ext cx="11538488" cy="54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761" y="503695"/>
            <a:ext cx="11673840" cy="612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71" y="489744"/>
            <a:ext cx="1151382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21" y="387458"/>
            <a:ext cx="11551920" cy="598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695" y="431236"/>
            <a:ext cx="11275017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56" y="387457"/>
            <a:ext cx="11275017" cy="619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210" y="697424"/>
            <a:ext cx="11553987" cy="557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4970F95-2CDD-41A2-A15D-42FC893D6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091" y="407988"/>
            <a:ext cx="10875146" cy="6259512"/>
          </a:xfrm>
        </p:spPr>
      </p:pic>
    </p:spTree>
    <p:extLst>
      <p:ext uri="{BB962C8B-B14F-4D97-AF65-F5344CB8AC3E}">
        <p14:creationId xmlns:p14="http://schemas.microsoft.com/office/powerpoint/2010/main" val="8932773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234" y="805911"/>
            <a:ext cx="11794210" cy="50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431" y="577374"/>
            <a:ext cx="11620500" cy="592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472698"/>
            <a:ext cx="11726863" cy="578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489" y="407988"/>
            <a:ext cx="11394384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556" y="805911"/>
            <a:ext cx="8330339" cy="538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30" y="1115878"/>
            <a:ext cx="11910447" cy="475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491" y="478314"/>
            <a:ext cx="11422380" cy="611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767167"/>
            <a:ext cx="11726863" cy="516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821" y="407988"/>
            <a:ext cx="11637721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74" y="1286359"/>
            <a:ext cx="11724467" cy="42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7423D5-F583-4676-8C6D-CD7ACAC79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7250" y="407988"/>
            <a:ext cx="11230253" cy="6259512"/>
          </a:xfrm>
        </p:spPr>
      </p:pic>
    </p:spTree>
    <p:extLst>
      <p:ext uri="{BB962C8B-B14F-4D97-AF65-F5344CB8AC3E}">
        <p14:creationId xmlns:p14="http://schemas.microsoft.com/office/powerpoint/2010/main" val="22815466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38" y="1069383"/>
            <a:ext cx="12091261" cy="480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911" y="407988"/>
            <a:ext cx="11373541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973" y="1185620"/>
            <a:ext cx="11832956" cy="455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36" y="407988"/>
            <a:ext cx="11590291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819" y="407988"/>
            <a:ext cx="11145725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973" y="333214"/>
            <a:ext cx="11529848" cy="620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30" y="1317356"/>
            <a:ext cx="1185620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687" y="407988"/>
            <a:ext cx="11481989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22" y="793769"/>
            <a:ext cx="11724468" cy="499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28" y="1294107"/>
            <a:ext cx="11732217" cy="401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BBDDED2-9455-4C13-A8B8-4654350A9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028" y="407988"/>
            <a:ext cx="11381172" cy="6259512"/>
          </a:xfrm>
        </p:spPr>
      </p:pic>
    </p:spTree>
    <p:extLst>
      <p:ext uri="{BB962C8B-B14F-4D97-AF65-F5344CB8AC3E}">
        <p14:creationId xmlns:p14="http://schemas.microsoft.com/office/powerpoint/2010/main" val="301430310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241" y="508794"/>
            <a:ext cx="1161288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107" y="407988"/>
            <a:ext cx="11389148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67" y="407988"/>
            <a:ext cx="11324629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966" y="395207"/>
            <a:ext cx="11212585" cy="618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50" y="407988"/>
            <a:ext cx="11278863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675" y="497364"/>
            <a:ext cx="10771322" cy="608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468" y="457200"/>
            <a:ext cx="11584983" cy="590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982" y="914399"/>
            <a:ext cx="11840705" cy="518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54" y="410705"/>
            <a:ext cx="11414502" cy="610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80" y="325464"/>
            <a:ext cx="11458491" cy="622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EE7C021-7315-4EEA-83D1-7BDFA9BB0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682" y="407988"/>
            <a:ext cx="11017187" cy="6259512"/>
          </a:xfrm>
        </p:spPr>
      </p:pic>
    </p:spTree>
    <p:extLst>
      <p:ext uri="{BB962C8B-B14F-4D97-AF65-F5344CB8AC3E}">
        <p14:creationId xmlns:p14="http://schemas.microsoft.com/office/powerpoint/2010/main" val="121165493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603" y="2448732"/>
            <a:ext cx="9236990" cy="177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963" y="643180"/>
            <a:ext cx="11406752" cy="530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674" y="674175"/>
            <a:ext cx="10810067" cy="543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88936"/>
            <a:ext cx="11019295" cy="555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511443"/>
            <a:ext cx="11058041" cy="604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952" y="441700"/>
            <a:ext cx="11135532" cy="599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24" y="681925"/>
            <a:ext cx="11298265" cy="565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39" y="751668"/>
            <a:ext cx="11096786" cy="599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03" y="418453"/>
            <a:ext cx="11236272" cy="608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34" y="565687"/>
            <a:ext cx="10926305" cy="589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B5DC640-81F9-46E4-BA79-AF038B60C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5927" y="407988"/>
            <a:ext cx="11017188" cy="6259512"/>
          </a:xfrm>
        </p:spPr>
      </p:pic>
    </p:spTree>
    <p:extLst>
      <p:ext uri="{BB962C8B-B14F-4D97-AF65-F5344CB8AC3E}">
        <p14:creationId xmlns:p14="http://schemas.microsoft.com/office/powerpoint/2010/main" val="2130014089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36" y="534691"/>
            <a:ext cx="10988298" cy="581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468" y="927764"/>
            <a:ext cx="11677973" cy="50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03" y="480446"/>
            <a:ext cx="11182028" cy="59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471" y="379708"/>
            <a:ext cx="11514350" cy="606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373" y="534691"/>
            <a:ext cx="10058400" cy="588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881" y="444024"/>
            <a:ext cx="11277600" cy="618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695" y="728420"/>
            <a:ext cx="11480318" cy="50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01" y="325464"/>
            <a:ext cx="11490960" cy="610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36" y="371959"/>
            <a:ext cx="11741335" cy="590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24" y="402956"/>
            <a:ext cx="11685722" cy="614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CF5FDE3-122C-4581-AA26-0719D2616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150" y="407988"/>
            <a:ext cx="11603114" cy="6259512"/>
          </a:xfrm>
        </p:spPr>
      </p:pic>
    </p:spTree>
    <p:extLst>
      <p:ext uri="{BB962C8B-B14F-4D97-AF65-F5344CB8AC3E}">
        <p14:creationId xmlns:p14="http://schemas.microsoft.com/office/powerpoint/2010/main" val="3051558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74A6E7-EB0C-4FC2-AB11-BCF9D8AFD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495" y="407988"/>
            <a:ext cx="11381173" cy="6259512"/>
          </a:xfrm>
        </p:spPr>
      </p:pic>
    </p:spTree>
    <p:extLst>
      <p:ext uri="{BB962C8B-B14F-4D97-AF65-F5344CB8AC3E}">
        <p14:creationId xmlns:p14="http://schemas.microsoft.com/office/powerpoint/2010/main" val="2215777550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402956"/>
            <a:ext cx="11726863" cy="612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17" y="643179"/>
            <a:ext cx="11685722" cy="553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31" y="1069383"/>
            <a:ext cx="11809708" cy="493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A8EF2BF-D129-4D51-8D0F-D22E93FA3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056" y="408374"/>
            <a:ext cx="11525250" cy="5986870"/>
          </a:xfrm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EB3B175-3E70-43FC-9E49-DCE012B24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5444" y="559293"/>
            <a:ext cx="11420475" cy="5826426"/>
          </a:xfrm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844F423-A2DF-41B0-A94F-63C1BAC30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0669" y="621437"/>
            <a:ext cx="11630025" cy="5249932"/>
          </a:xfrm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48713BD-401F-4B56-B217-5E2C79ED1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531" y="604044"/>
            <a:ext cx="11544300" cy="5867400"/>
          </a:xfrm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431B4FB-E7FF-4684-B5F8-9CA3C7750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624496"/>
            <a:ext cx="11726863" cy="5826496"/>
          </a:xfrm>
        </p:spPr>
      </p:pic>
    </p:spTree>
    <p:extLst>
      <p:ext uri="{BB962C8B-B14F-4D97-AF65-F5344CB8AC3E}">
        <p14:creationId xmlns:p14="http://schemas.microsoft.com/office/powerpoint/2010/main" val="1460312083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B06232-56D5-4FB9-B978-904265BA0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497957"/>
            <a:ext cx="11726863" cy="6079573"/>
          </a:xfrm>
        </p:spPr>
      </p:pic>
    </p:spTree>
    <p:extLst>
      <p:ext uri="{BB962C8B-B14F-4D97-AF65-F5344CB8AC3E}">
        <p14:creationId xmlns:p14="http://schemas.microsoft.com/office/powerpoint/2010/main" val="4183466790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D9C4D1F-CE21-4A96-A2F0-2241A44B6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753566"/>
            <a:ext cx="11726863" cy="5568356"/>
          </a:xfrm>
        </p:spPr>
      </p:pic>
    </p:spTree>
    <p:extLst>
      <p:ext uri="{BB962C8B-B14F-4D97-AF65-F5344CB8AC3E}">
        <p14:creationId xmlns:p14="http://schemas.microsoft.com/office/powerpoint/2010/main" val="400750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5CA31C-3784-4239-B5EB-7EFCEF9C1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95" y="407988"/>
            <a:ext cx="11336785" cy="6259512"/>
          </a:xfrm>
        </p:spPr>
      </p:pic>
    </p:spTree>
    <p:extLst>
      <p:ext uri="{BB962C8B-B14F-4D97-AF65-F5344CB8AC3E}">
        <p14:creationId xmlns:p14="http://schemas.microsoft.com/office/powerpoint/2010/main" val="3167429894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DF3AD4-36A5-4D83-81B8-ACB5A6612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1156" y="446881"/>
            <a:ext cx="11449050" cy="6181725"/>
          </a:xfrm>
        </p:spPr>
      </p:pic>
    </p:spTree>
    <p:extLst>
      <p:ext uri="{BB962C8B-B14F-4D97-AF65-F5344CB8AC3E}">
        <p14:creationId xmlns:p14="http://schemas.microsoft.com/office/powerpoint/2010/main" val="1412084982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627FB7-7FA0-40CA-A337-53B64B55E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106" y="1402672"/>
            <a:ext cx="11487150" cy="3620972"/>
          </a:xfrm>
        </p:spPr>
      </p:pic>
    </p:spTree>
    <p:extLst>
      <p:ext uri="{BB962C8B-B14F-4D97-AF65-F5344CB8AC3E}">
        <p14:creationId xmlns:p14="http://schemas.microsoft.com/office/powerpoint/2010/main" val="2620315274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C60B48-44D2-4645-BC82-BDAA4BEF3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6881" y="648070"/>
            <a:ext cx="11277600" cy="5537624"/>
          </a:xfrm>
        </p:spPr>
      </p:pic>
    </p:spTree>
    <p:extLst>
      <p:ext uri="{BB962C8B-B14F-4D97-AF65-F5344CB8AC3E}">
        <p14:creationId xmlns:p14="http://schemas.microsoft.com/office/powerpoint/2010/main" val="417513963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E88231-89D2-4FB1-8813-9F4615BEE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478972"/>
            <a:ext cx="11726863" cy="6117544"/>
          </a:xfrm>
        </p:spPr>
      </p:pic>
    </p:spTree>
    <p:extLst>
      <p:ext uri="{BB962C8B-B14F-4D97-AF65-F5344CB8AC3E}">
        <p14:creationId xmlns:p14="http://schemas.microsoft.com/office/powerpoint/2010/main" val="1000404364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D582ED-DBC7-4127-ADFF-B80D1AF53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558513"/>
            <a:ext cx="11726863" cy="5958462"/>
          </a:xfrm>
        </p:spPr>
      </p:pic>
    </p:spTree>
    <p:extLst>
      <p:ext uri="{BB962C8B-B14F-4D97-AF65-F5344CB8AC3E}">
        <p14:creationId xmlns:p14="http://schemas.microsoft.com/office/powerpoint/2010/main" val="3933391029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50B6C7-0F5F-4906-BFC2-46E63A48C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9491" y="407988"/>
            <a:ext cx="11192381" cy="6259512"/>
          </a:xfrm>
        </p:spPr>
      </p:pic>
    </p:spTree>
    <p:extLst>
      <p:ext uri="{BB962C8B-B14F-4D97-AF65-F5344CB8AC3E}">
        <p14:creationId xmlns:p14="http://schemas.microsoft.com/office/powerpoint/2010/main" val="2643978373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A425F0B-E67D-4EE4-9AE7-45DDBE5B5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746" y="407988"/>
            <a:ext cx="11723871" cy="6259512"/>
          </a:xfrm>
        </p:spPr>
      </p:pic>
    </p:spTree>
    <p:extLst>
      <p:ext uri="{BB962C8B-B14F-4D97-AF65-F5344CB8AC3E}">
        <p14:creationId xmlns:p14="http://schemas.microsoft.com/office/powerpoint/2010/main" val="249802383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DF7C4C1-B079-4889-8179-3641AFC8C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336" y="407988"/>
            <a:ext cx="11396691" cy="6259512"/>
          </a:xfrm>
        </p:spPr>
      </p:pic>
    </p:spTree>
    <p:extLst>
      <p:ext uri="{BB962C8B-B14F-4D97-AF65-F5344CB8AC3E}">
        <p14:creationId xmlns:p14="http://schemas.microsoft.com/office/powerpoint/2010/main" val="1877368815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60E59FF-E468-4B9C-B015-68321ACD8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612560"/>
            <a:ext cx="11726863" cy="5391070"/>
          </a:xfrm>
        </p:spPr>
      </p:pic>
    </p:spTree>
    <p:extLst>
      <p:ext uri="{BB962C8B-B14F-4D97-AF65-F5344CB8AC3E}">
        <p14:creationId xmlns:p14="http://schemas.microsoft.com/office/powerpoint/2010/main" val="2248607571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CDA0FF-DAB2-40F4-9357-892168B88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680841"/>
            <a:ext cx="11726863" cy="5713806"/>
          </a:xfrm>
        </p:spPr>
      </p:pic>
    </p:spTree>
    <p:extLst>
      <p:ext uri="{BB962C8B-B14F-4D97-AF65-F5344CB8AC3E}">
        <p14:creationId xmlns:p14="http://schemas.microsoft.com/office/powerpoint/2010/main" val="3784147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A65488-CEA2-47C0-A6D8-BDFEF707D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1537" y="407988"/>
            <a:ext cx="10901779" cy="6259512"/>
          </a:xfrm>
        </p:spPr>
      </p:pic>
    </p:spTree>
    <p:extLst>
      <p:ext uri="{BB962C8B-B14F-4D97-AF65-F5344CB8AC3E}">
        <p14:creationId xmlns:p14="http://schemas.microsoft.com/office/powerpoint/2010/main" val="720098416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57D7B5A-BE9B-479D-8323-3BED109DB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50" y="656949"/>
            <a:ext cx="11726863" cy="5148550"/>
          </a:xfrm>
        </p:spPr>
      </p:pic>
    </p:spTree>
    <p:extLst>
      <p:ext uri="{BB962C8B-B14F-4D97-AF65-F5344CB8AC3E}">
        <p14:creationId xmlns:p14="http://schemas.microsoft.com/office/powerpoint/2010/main" val="3124001468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4303406-F41D-4D74-A1A0-FAEC3CF58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2660" y="1074198"/>
            <a:ext cx="11256885" cy="4082796"/>
          </a:xfrm>
        </p:spPr>
      </p:pic>
    </p:spTree>
    <p:extLst>
      <p:ext uri="{BB962C8B-B14F-4D97-AF65-F5344CB8AC3E}">
        <p14:creationId xmlns:p14="http://schemas.microsoft.com/office/powerpoint/2010/main" val="2428982176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4AC3A5-53D7-47C1-BF55-BE38B1A0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7331" y="737394"/>
            <a:ext cx="11696700" cy="5600700"/>
          </a:xfrm>
        </p:spPr>
      </p:pic>
    </p:spTree>
    <p:extLst>
      <p:ext uri="{BB962C8B-B14F-4D97-AF65-F5344CB8AC3E}">
        <p14:creationId xmlns:p14="http://schemas.microsoft.com/office/powerpoint/2010/main" val="2475212736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113F4F-46E8-4049-BA2C-F1539E372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581" y="763480"/>
            <a:ext cx="11506200" cy="5117414"/>
          </a:xfrm>
        </p:spPr>
      </p:pic>
    </p:spTree>
    <p:extLst>
      <p:ext uri="{BB962C8B-B14F-4D97-AF65-F5344CB8AC3E}">
        <p14:creationId xmlns:p14="http://schemas.microsoft.com/office/powerpoint/2010/main" val="3234718529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B5D707-5303-4304-80F3-958AE7BE8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819" y="719091"/>
            <a:ext cx="11515725" cy="5584055"/>
          </a:xfrm>
        </p:spPr>
      </p:pic>
    </p:spTree>
    <p:extLst>
      <p:ext uri="{BB962C8B-B14F-4D97-AF65-F5344CB8AC3E}">
        <p14:creationId xmlns:p14="http://schemas.microsoft.com/office/powerpoint/2010/main" val="3725802147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688A6D-6043-4714-BAA5-44E452F21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0214" y="1145219"/>
            <a:ext cx="11239129" cy="3978437"/>
          </a:xfrm>
        </p:spPr>
      </p:pic>
    </p:spTree>
    <p:extLst>
      <p:ext uri="{BB962C8B-B14F-4D97-AF65-F5344CB8AC3E}">
        <p14:creationId xmlns:p14="http://schemas.microsoft.com/office/powerpoint/2010/main" val="3693950316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D0AA120-4643-4F0D-9A09-F45CFBFE2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056" y="523081"/>
            <a:ext cx="11525250" cy="6029325"/>
          </a:xfrm>
        </p:spPr>
      </p:pic>
    </p:spTree>
    <p:extLst>
      <p:ext uri="{BB962C8B-B14F-4D97-AF65-F5344CB8AC3E}">
        <p14:creationId xmlns:p14="http://schemas.microsoft.com/office/powerpoint/2010/main" val="1622619908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4C0AC6-1FAC-4EE5-BBF9-4060CB06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4494" y="648070"/>
            <a:ext cx="11382375" cy="5594774"/>
          </a:xfrm>
        </p:spPr>
      </p:pic>
    </p:spTree>
    <p:extLst>
      <p:ext uri="{BB962C8B-B14F-4D97-AF65-F5344CB8AC3E}">
        <p14:creationId xmlns:p14="http://schemas.microsoft.com/office/powerpoint/2010/main" val="304876332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C50915-B832-47ED-A0B1-F18668D0B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59" y="407988"/>
            <a:ext cx="11358445" cy="6259512"/>
          </a:xfrm>
        </p:spPr>
      </p:pic>
    </p:spTree>
    <p:extLst>
      <p:ext uri="{BB962C8B-B14F-4D97-AF65-F5344CB8AC3E}">
        <p14:creationId xmlns:p14="http://schemas.microsoft.com/office/powerpoint/2010/main" val="2517192919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EE61B2-A552-4877-ABB4-14A0FD42D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8781" y="603682"/>
            <a:ext cx="11353800" cy="5850384"/>
          </a:xfrm>
        </p:spPr>
      </p:pic>
    </p:spTree>
    <p:extLst>
      <p:ext uri="{BB962C8B-B14F-4D97-AF65-F5344CB8AC3E}">
        <p14:creationId xmlns:p14="http://schemas.microsoft.com/office/powerpoint/2010/main" val="4011999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DEBC81-2256-4CED-B7BC-6CCD34230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3783" y="407988"/>
            <a:ext cx="11132598" cy="6259512"/>
          </a:xfrm>
        </p:spPr>
      </p:pic>
    </p:spTree>
    <p:extLst>
      <p:ext uri="{BB962C8B-B14F-4D97-AF65-F5344CB8AC3E}">
        <p14:creationId xmlns:p14="http://schemas.microsoft.com/office/powerpoint/2010/main" val="143585980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17B6D6C-FB7B-47BC-A9FF-78638775B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9756" y="656948"/>
            <a:ext cx="10991850" cy="5850384"/>
          </a:xfrm>
        </p:spPr>
      </p:pic>
    </p:spTree>
    <p:extLst>
      <p:ext uri="{BB962C8B-B14F-4D97-AF65-F5344CB8AC3E}">
        <p14:creationId xmlns:p14="http://schemas.microsoft.com/office/powerpoint/2010/main" val="4253323509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3800918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052479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453787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826416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8723648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760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STAVEBNÍ  ŘÁD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27C9C-E806-47B7-85EA-A3001130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408374"/>
            <a:ext cx="11727402" cy="625875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2068159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D4E8E-1648-4DE7-A54D-46EE0B1E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08" y="124287"/>
            <a:ext cx="10972800" cy="186431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SEMINÁŘ 2024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3805" y="2200759"/>
            <a:ext cx="5879691" cy="226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912079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D4E8E-1648-4DE7-A54D-46EE0B1E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08" y="124287"/>
            <a:ext cx="10972800" cy="186431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SEMINÁŘ 2024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18" y="588936"/>
            <a:ext cx="11654725" cy="60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912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169B6D-9320-48E9-A633-A79476EB2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741" y="407988"/>
            <a:ext cx="11416682" cy="6259512"/>
          </a:xfrm>
        </p:spPr>
      </p:pic>
    </p:spTree>
    <p:extLst>
      <p:ext uri="{BB962C8B-B14F-4D97-AF65-F5344CB8AC3E}">
        <p14:creationId xmlns:p14="http://schemas.microsoft.com/office/powerpoint/2010/main" val="1848897900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D4E8E-1648-4DE7-A54D-46EE0B1E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08" y="124287"/>
            <a:ext cx="10972800" cy="186431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SEMINÁŘ 2024</a:t>
            </a: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55" y="883403"/>
            <a:ext cx="11600481" cy="502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912079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DEC7260-8305-4146-9786-027CB8E61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6555" y="2166152"/>
            <a:ext cx="8265111" cy="1870068"/>
          </a:xfrm>
        </p:spPr>
      </p:pic>
    </p:spTree>
    <p:extLst>
      <p:ext uri="{BB962C8B-B14F-4D97-AF65-F5344CB8AC3E}">
        <p14:creationId xmlns:p14="http://schemas.microsoft.com/office/powerpoint/2010/main" val="3455893859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EAE019F-819A-4278-871A-251C88F18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0830" y="621436"/>
            <a:ext cx="9996257" cy="5930283"/>
          </a:xfrm>
        </p:spPr>
      </p:pic>
    </p:spTree>
    <p:extLst>
      <p:ext uri="{BB962C8B-B14F-4D97-AF65-F5344CB8AC3E}">
        <p14:creationId xmlns:p14="http://schemas.microsoft.com/office/powerpoint/2010/main" val="2689190487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C8E7393-DB9E-4A4E-8AF9-3CBA9C8D9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0629" y="790113"/>
            <a:ext cx="9481351" cy="5504155"/>
          </a:xfrm>
        </p:spPr>
      </p:pic>
    </p:spTree>
    <p:extLst>
      <p:ext uri="{BB962C8B-B14F-4D97-AF65-F5344CB8AC3E}">
        <p14:creationId xmlns:p14="http://schemas.microsoft.com/office/powerpoint/2010/main" val="2508979650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01F90C-C200-4F53-A8C0-E6E12516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204186"/>
            <a:ext cx="11549848" cy="652064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cs-CZ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r>
              <a:rPr lang="cs-CZ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Tato vyhláška stanoví </a:t>
            </a:r>
            <a:r>
              <a:rPr lang="cs-CZ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formulář návrhu žádosti </a:t>
            </a:r>
            <a:r>
              <a:rPr lang="cs-CZ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včetně součástí žádosti o: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předběžnou informaci,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vyjádření nebo závazné stanovisko dotčeného orgánu,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vyjádření vlastníka veřejné dopravní nebo technické infrastruktury z hlediska možnosti a způsobu napojení nebo k podmínkám dotčených ochranných a bezpečnostních pásem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povolení stavby nebo zařízení,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změnu povolení záměru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povolení změny využití území,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povolení dělení nebo scelování pozemků,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rámcové povolení záměru,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změnu záměru před dokončením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vydání kolaudačního rozhodnutí,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povolení předčasného užívání stavby,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povolení zkušebního provozu stavby,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povolení změny v užívání stavby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povolení odstranění stavby,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dodatečné povolení stavby.</a:t>
            </a:r>
            <a:endParaRPr lang="cs-CZ" sz="2900" dirty="0"/>
          </a:p>
        </p:txBody>
      </p:sp>
    </p:spTree>
    <p:extLst>
      <p:ext uri="{BB962C8B-B14F-4D97-AF65-F5344CB8AC3E}">
        <p14:creationId xmlns:p14="http://schemas.microsoft.com/office/powerpoint/2010/main" val="520324675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01F90C-C200-4F53-A8C0-E6E12516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275208"/>
            <a:ext cx="11549848" cy="6449626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15000"/>
              </a:lnSpc>
            </a:pPr>
            <a:r>
              <a:rPr lang="cs-CZ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 Tato vyhláška stanoví formulář návrhu na stanovení </a:t>
            </a:r>
            <a:r>
              <a:rPr lang="cs-CZ" sz="3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ochranného pásma </a:t>
            </a:r>
            <a:r>
              <a:rPr lang="cs-CZ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včetně jeho součástí.</a:t>
            </a:r>
          </a:p>
          <a:p>
            <a:pPr algn="just">
              <a:lnSpc>
                <a:spcPct val="115000"/>
              </a:lnSpc>
            </a:pPr>
            <a:endParaRPr lang="cs-CZ" sz="3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cs-CZ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(3) Tato vyhláška upravuje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obsahové náležitosti štítku,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vzor průkazu o pověření ke kontrole a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podrobnosti rozsahu kontrolní prohlídky.</a:t>
            </a:r>
            <a:r>
              <a:rPr lang="cs-CZ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57200" lvl="1" indent="0" algn="just">
              <a:lnSpc>
                <a:spcPct val="115000"/>
              </a:lnSpc>
              <a:buNone/>
            </a:pPr>
            <a:endParaRPr lang="cs-CZ" sz="3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cs-CZ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(4) Tato vyhláška dále upravuje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obsahové náležitosti formuláře žádosti o udělení oprávnění k výkonu činnosti autorizovaného inspektora, žádosti o prodloužení tohoto oprávnění a jejich příloh,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postup při jmenování členů koordinačního orgánu a jeho činnost,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přípravu, provádění a obsah zkoušek a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náležitosti a způsob vedení evidence autorizovaných inspektorů.</a:t>
            </a:r>
          </a:p>
          <a:p>
            <a:pPr marL="457200" lvl="1" indent="0" algn="just">
              <a:lnSpc>
                <a:spcPct val="115000"/>
              </a:lnSpc>
              <a:buNone/>
            </a:pPr>
            <a:r>
              <a:rPr lang="cs-CZ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</a:pPr>
            <a:r>
              <a:rPr lang="cs-CZ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(5) V systému stavebně technické prevence tato vyhláška upravuje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rozsah a obsah systému stavebně technické prevence, </a:t>
            </a:r>
          </a:p>
          <a:p>
            <a:pPr marL="800100" lvl="1" indent="-342900" algn="just">
              <a:lnSpc>
                <a:spcPct val="115000"/>
              </a:lnSpc>
              <a:buFont typeface="+mj-lt"/>
              <a:buAutoNum type="alphaLcParenR"/>
            </a:pPr>
            <a:r>
              <a:rPr lang="cs-CZ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obsahové náležitosti oznámení výskytu závady nebo havárie a výsledku šetření jejich příčin.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060863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884F773-1644-4611-9065-9380E8B9B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3492" y="204187"/>
            <a:ext cx="8566952" cy="6520648"/>
          </a:xfrm>
        </p:spPr>
      </p:pic>
    </p:spTree>
    <p:extLst>
      <p:ext uri="{BB962C8B-B14F-4D97-AF65-F5344CB8AC3E}">
        <p14:creationId xmlns:p14="http://schemas.microsoft.com/office/powerpoint/2010/main" val="2719772705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C3DE0F-965B-4B25-B8A7-07E20FAF8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5534" y="2352583"/>
            <a:ext cx="8797771" cy="1574098"/>
          </a:xfrm>
        </p:spPr>
      </p:pic>
    </p:spTree>
    <p:extLst>
      <p:ext uri="{BB962C8B-B14F-4D97-AF65-F5344CB8AC3E}">
        <p14:creationId xmlns:p14="http://schemas.microsoft.com/office/powerpoint/2010/main" val="1440375985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1D073D9-4A09-4647-A6FF-2AC9C0ED2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9192" y="1020933"/>
            <a:ext cx="10688715" cy="5344356"/>
          </a:xfrm>
        </p:spPr>
      </p:pic>
    </p:spTree>
    <p:extLst>
      <p:ext uri="{BB962C8B-B14F-4D97-AF65-F5344CB8AC3E}">
        <p14:creationId xmlns:p14="http://schemas.microsoft.com/office/powerpoint/2010/main" val="773067929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8493F19-E4A2-444C-AFA1-37565CCAD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7363" y="914401"/>
            <a:ext cx="10085033" cy="5140170"/>
          </a:xfrm>
        </p:spPr>
      </p:pic>
    </p:spTree>
    <p:extLst>
      <p:ext uri="{BB962C8B-B14F-4D97-AF65-F5344CB8AC3E}">
        <p14:creationId xmlns:p14="http://schemas.microsoft.com/office/powerpoint/2010/main" val="2010173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E5F115-AFBC-43DF-AAD7-0FA49DC8A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128" y="407988"/>
            <a:ext cx="11407806" cy="6259512"/>
          </a:xfrm>
        </p:spPr>
      </p:pic>
    </p:spTree>
    <p:extLst>
      <p:ext uri="{BB962C8B-B14F-4D97-AF65-F5344CB8AC3E}">
        <p14:creationId xmlns:p14="http://schemas.microsoft.com/office/powerpoint/2010/main" val="2611839810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8B1E15-90CF-4A09-A08E-4F459BF75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0011" y="1251751"/>
            <a:ext cx="10386873" cy="4891597"/>
          </a:xfrm>
        </p:spPr>
      </p:pic>
    </p:spTree>
    <p:extLst>
      <p:ext uri="{BB962C8B-B14F-4D97-AF65-F5344CB8AC3E}">
        <p14:creationId xmlns:p14="http://schemas.microsoft.com/office/powerpoint/2010/main" val="1317584468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9D79344-D398-4DD4-8090-34BF7FD6A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150" y="878889"/>
            <a:ext cx="10848512" cy="5060271"/>
          </a:xfrm>
        </p:spPr>
      </p:pic>
    </p:spTree>
    <p:extLst>
      <p:ext uri="{BB962C8B-B14F-4D97-AF65-F5344CB8AC3E}">
        <p14:creationId xmlns:p14="http://schemas.microsoft.com/office/powerpoint/2010/main" val="3145505983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76D4E7-0B48-4BD6-9540-32D5E7B9D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8889" y="1633491"/>
            <a:ext cx="10662082" cy="4074851"/>
          </a:xfrm>
        </p:spPr>
      </p:pic>
    </p:spTree>
    <p:extLst>
      <p:ext uri="{BB962C8B-B14F-4D97-AF65-F5344CB8AC3E}">
        <p14:creationId xmlns:p14="http://schemas.microsoft.com/office/powerpoint/2010/main" val="1472657229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59AD5FF-B5BB-4D53-BFA6-4FCA38D5F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9609" y="1020933"/>
            <a:ext cx="9215020" cy="5202314"/>
          </a:xfrm>
        </p:spPr>
      </p:pic>
    </p:spTree>
    <p:extLst>
      <p:ext uri="{BB962C8B-B14F-4D97-AF65-F5344CB8AC3E}">
        <p14:creationId xmlns:p14="http://schemas.microsoft.com/office/powerpoint/2010/main" val="3786998905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0CDA5E-E32F-432D-8B98-8F494A56A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8586" y="612560"/>
            <a:ext cx="10085033" cy="5681708"/>
          </a:xfrm>
        </p:spPr>
      </p:pic>
    </p:spTree>
    <p:extLst>
      <p:ext uri="{BB962C8B-B14F-4D97-AF65-F5344CB8AC3E}">
        <p14:creationId xmlns:p14="http://schemas.microsoft.com/office/powerpoint/2010/main" val="452632532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67042AA-2FCC-49CC-9AE6-7B04D509A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0114" y="878889"/>
            <a:ext cx="10679836" cy="5166804"/>
          </a:xfrm>
        </p:spPr>
      </p:pic>
    </p:spTree>
    <p:extLst>
      <p:ext uri="{BB962C8B-B14F-4D97-AF65-F5344CB8AC3E}">
        <p14:creationId xmlns:p14="http://schemas.microsoft.com/office/powerpoint/2010/main" val="2956313790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5FB6672-F7B9-410B-84D6-14148B97E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4" y="896644"/>
            <a:ext cx="10795246" cy="5353236"/>
          </a:xfrm>
        </p:spPr>
      </p:pic>
    </p:spTree>
    <p:extLst>
      <p:ext uri="{BB962C8B-B14F-4D97-AF65-F5344CB8AC3E}">
        <p14:creationId xmlns:p14="http://schemas.microsoft.com/office/powerpoint/2010/main" val="2389125388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753634D-C146-42C5-BCB8-B675BA691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1639" y="1225118"/>
            <a:ext cx="11390050" cy="4669655"/>
          </a:xfrm>
        </p:spPr>
      </p:pic>
    </p:spTree>
    <p:extLst>
      <p:ext uri="{BB962C8B-B14F-4D97-AF65-F5344CB8AC3E}">
        <p14:creationId xmlns:p14="http://schemas.microsoft.com/office/powerpoint/2010/main" val="3671577839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0CD3EB-BBF7-4FCA-BA24-D3F947F24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6645" y="870011"/>
            <a:ext cx="10298097" cy="5015883"/>
          </a:xfrm>
        </p:spPr>
      </p:pic>
    </p:spTree>
    <p:extLst>
      <p:ext uri="{BB962C8B-B14F-4D97-AF65-F5344CB8AC3E}">
        <p14:creationId xmlns:p14="http://schemas.microsoft.com/office/powerpoint/2010/main" val="1112395312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CF1E2E-E99E-4D51-B807-387DAAED9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0214" y="1083076"/>
            <a:ext cx="11008310" cy="4509856"/>
          </a:xfrm>
        </p:spPr>
      </p:pic>
    </p:spTree>
    <p:extLst>
      <p:ext uri="{BB962C8B-B14F-4D97-AF65-F5344CB8AC3E}">
        <p14:creationId xmlns:p14="http://schemas.microsoft.com/office/powerpoint/2010/main" val="3424011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3C157A-3336-4818-8613-826E679F9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4" y="407988"/>
            <a:ext cx="10741980" cy="6259512"/>
          </a:xfrm>
        </p:spPr>
      </p:pic>
    </p:spTree>
    <p:extLst>
      <p:ext uri="{BB962C8B-B14F-4D97-AF65-F5344CB8AC3E}">
        <p14:creationId xmlns:p14="http://schemas.microsoft.com/office/powerpoint/2010/main" val="2686438224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0BD5785-93CE-4E11-A0DE-1E615EA36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2054" y="399495"/>
            <a:ext cx="9676662" cy="6196614"/>
          </a:xfrm>
        </p:spPr>
      </p:pic>
    </p:spTree>
    <p:extLst>
      <p:ext uri="{BB962C8B-B14F-4D97-AF65-F5344CB8AC3E}">
        <p14:creationId xmlns:p14="http://schemas.microsoft.com/office/powerpoint/2010/main" val="2536212612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B0D644-95D8-499D-9CBD-BF1CD817E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4501" y="1083076"/>
            <a:ext cx="10555549" cy="5007006"/>
          </a:xfrm>
        </p:spPr>
      </p:pic>
    </p:spTree>
    <p:extLst>
      <p:ext uri="{BB962C8B-B14F-4D97-AF65-F5344CB8AC3E}">
        <p14:creationId xmlns:p14="http://schemas.microsoft.com/office/powerpoint/2010/main" val="2595266596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64CA3B-B819-4754-BBE6-69A872FE1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8598" y="1438183"/>
            <a:ext cx="7812350" cy="4208015"/>
          </a:xfrm>
        </p:spPr>
      </p:pic>
    </p:spTree>
    <p:extLst>
      <p:ext uri="{BB962C8B-B14F-4D97-AF65-F5344CB8AC3E}">
        <p14:creationId xmlns:p14="http://schemas.microsoft.com/office/powerpoint/2010/main" val="1292257039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E58C16-6F1F-4154-8E75-A4F546C6D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3664" y="2139519"/>
            <a:ext cx="9478297" cy="1586908"/>
          </a:xfrm>
        </p:spPr>
      </p:pic>
    </p:spTree>
    <p:extLst>
      <p:ext uri="{BB962C8B-B14F-4D97-AF65-F5344CB8AC3E}">
        <p14:creationId xmlns:p14="http://schemas.microsoft.com/office/powerpoint/2010/main" val="2079357751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275AF63-0729-4484-872D-DD29E3CC1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3897" y="399495"/>
            <a:ext cx="10363200" cy="6325339"/>
          </a:xfrm>
        </p:spPr>
      </p:pic>
    </p:spTree>
    <p:extLst>
      <p:ext uri="{BB962C8B-B14F-4D97-AF65-F5344CB8AC3E}">
        <p14:creationId xmlns:p14="http://schemas.microsoft.com/office/powerpoint/2010/main" val="1083086396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99CFB5F-E34C-403D-B4A2-244F341CF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1276" y="399495"/>
            <a:ext cx="10982633" cy="6188118"/>
          </a:xfrm>
        </p:spPr>
      </p:pic>
    </p:spTree>
    <p:extLst>
      <p:ext uri="{BB962C8B-B14F-4D97-AF65-F5344CB8AC3E}">
        <p14:creationId xmlns:p14="http://schemas.microsoft.com/office/powerpoint/2010/main" val="504869023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E7F420-B3BA-4378-9468-FBC4777E0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4232" y="399494"/>
            <a:ext cx="10314039" cy="6247111"/>
          </a:xfrm>
        </p:spPr>
      </p:pic>
    </p:spTree>
    <p:extLst>
      <p:ext uri="{BB962C8B-B14F-4D97-AF65-F5344CB8AC3E}">
        <p14:creationId xmlns:p14="http://schemas.microsoft.com/office/powerpoint/2010/main" val="2055666874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F1261FE-F3BF-4B16-845F-7649E929B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5742" y="599769"/>
            <a:ext cx="10903974" cy="5476566"/>
          </a:xfrm>
        </p:spPr>
      </p:pic>
    </p:spTree>
    <p:extLst>
      <p:ext uri="{BB962C8B-B14F-4D97-AF65-F5344CB8AC3E}">
        <p14:creationId xmlns:p14="http://schemas.microsoft.com/office/powerpoint/2010/main" val="2390375015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77ABF6-1479-45EC-AFAE-9FA7451F8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5845" y="580103"/>
            <a:ext cx="9684774" cy="5948516"/>
          </a:xfrm>
        </p:spPr>
      </p:pic>
    </p:spTree>
    <p:extLst>
      <p:ext uri="{BB962C8B-B14F-4D97-AF65-F5344CB8AC3E}">
        <p14:creationId xmlns:p14="http://schemas.microsoft.com/office/powerpoint/2010/main" val="1009469364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77ABF6-1479-45EC-AFAE-9FA7451F8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5845" y="580103"/>
            <a:ext cx="9684774" cy="5948516"/>
          </a:xfrm>
        </p:spPr>
      </p:pic>
    </p:spTree>
    <p:extLst>
      <p:ext uri="{BB962C8B-B14F-4D97-AF65-F5344CB8AC3E}">
        <p14:creationId xmlns:p14="http://schemas.microsoft.com/office/powerpoint/2010/main" val="1277351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20E71D-ADFA-4C3F-8683-984276A26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5927" y="407988"/>
            <a:ext cx="11070454" cy="6259512"/>
          </a:xfrm>
        </p:spPr>
      </p:pic>
    </p:spTree>
    <p:extLst>
      <p:ext uri="{BB962C8B-B14F-4D97-AF65-F5344CB8AC3E}">
        <p14:creationId xmlns:p14="http://schemas.microsoft.com/office/powerpoint/2010/main" val="1685358645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82FB90-E137-44D8-9656-99C34A976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3058" y="639098"/>
            <a:ext cx="9832258" cy="5801032"/>
          </a:xfrm>
        </p:spPr>
      </p:pic>
    </p:spTree>
    <p:extLst>
      <p:ext uri="{BB962C8B-B14F-4D97-AF65-F5344CB8AC3E}">
        <p14:creationId xmlns:p14="http://schemas.microsoft.com/office/powerpoint/2010/main" val="3840927184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EF8D4E-1AF2-4806-8179-D610454D6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5741" y="399495"/>
            <a:ext cx="10628671" cy="5843989"/>
          </a:xfrm>
        </p:spPr>
      </p:pic>
    </p:spTree>
    <p:extLst>
      <p:ext uri="{BB962C8B-B14F-4D97-AF65-F5344CB8AC3E}">
        <p14:creationId xmlns:p14="http://schemas.microsoft.com/office/powerpoint/2010/main" val="1992067264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867B77D-FDFF-46F6-86A1-FACEF767B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110" y="521110"/>
            <a:ext cx="10972800" cy="5889522"/>
          </a:xfrm>
        </p:spPr>
      </p:pic>
    </p:spTree>
    <p:extLst>
      <p:ext uri="{BB962C8B-B14F-4D97-AF65-F5344CB8AC3E}">
        <p14:creationId xmlns:p14="http://schemas.microsoft.com/office/powerpoint/2010/main" val="412991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01D008-524B-498B-B53E-975C56490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774" y="1043077"/>
            <a:ext cx="10844981" cy="4246677"/>
          </a:xfrm>
        </p:spPr>
      </p:pic>
    </p:spTree>
    <p:extLst>
      <p:ext uri="{BB962C8B-B14F-4D97-AF65-F5344CB8AC3E}">
        <p14:creationId xmlns:p14="http://schemas.microsoft.com/office/powerpoint/2010/main" val="3515487574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DC254C6-1515-4C3C-96D3-2A63BD253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0710" y="399495"/>
            <a:ext cx="10127225" cy="6119292"/>
          </a:xfrm>
        </p:spPr>
      </p:pic>
    </p:spTree>
    <p:extLst>
      <p:ext uri="{BB962C8B-B14F-4D97-AF65-F5344CB8AC3E}">
        <p14:creationId xmlns:p14="http://schemas.microsoft.com/office/powerpoint/2010/main" val="3484455615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E8C19DD-905C-4A3F-9747-482492A3D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1277" y="1120877"/>
            <a:ext cx="11434917" cy="4965291"/>
          </a:xfrm>
        </p:spPr>
      </p:pic>
    </p:spTree>
    <p:extLst>
      <p:ext uri="{BB962C8B-B14F-4D97-AF65-F5344CB8AC3E}">
        <p14:creationId xmlns:p14="http://schemas.microsoft.com/office/powerpoint/2010/main" val="1750093741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61CC612-47BE-45A9-9E19-A82E060D6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2723" y="399494"/>
            <a:ext cx="10156722" cy="6158621"/>
          </a:xfrm>
        </p:spPr>
      </p:pic>
    </p:spTree>
    <p:extLst>
      <p:ext uri="{BB962C8B-B14F-4D97-AF65-F5344CB8AC3E}">
        <p14:creationId xmlns:p14="http://schemas.microsoft.com/office/powerpoint/2010/main" val="291914338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66F170-E3FF-424A-AC72-0467D4132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8195" y="806245"/>
            <a:ext cx="10402528" cy="5024284"/>
          </a:xfrm>
        </p:spPr>
      </p:pic>
    </p:spTree>
    <p:extLst>
      <p:ext uri="{BB962C8B-B14F-4D97-AF65-F5344CB8AC3E}">
        <p14:creationId xmlns:p14="http://schemas.microsoft.com/office/powerpoint/2010/main" val="682241490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585B01-53B6-448C-A1DD-7A19E3684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2993" y="1809135"/>
            <a:ext cx="9345561" cy="2102337"/>
          </a:xfrm>
        </p:spPr>
      </p:pic>
    </p:spTree>
    <p:extLst>
      <p:ext uri="{BB962C8B-B14F-4D97-AF65-F5344CB8AC3E}">
        <p14:creationId xmlns:p14="http://schemas.microsoft.com/office/powerpoint/2010/main" val="4191656351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19B237-9A19-4DCE-A462-25A5E8DD7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178" y="1307689"/>
            <a:ext cx="11549848" cy="4050891"/>
          </a:xfrm>
        </p:spPr>
      </p:pic>
    </p:spTree>
    <p:extLst>
      <p:ext uri="{BB962C8B-B14F-4D97-AF65-F5344CB8AC3E}">
        <p14:creationId xmlns:p14="http://schemas.microsoft.com/office/powerpoint/2010/main" val="159455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ED4F77D-3693-40C3-B4D2-CB8540321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682" y="407988"/>
            <a:ext cx="10972799" cy="6259512"/>
          </a:xfrm>
        </p:spPr>
      </p:pic>
    </p:spTree>
    <p:extLst>
      <p:ext uri="{BB962C8B-B14F-4D97-AF65-F5344CB8AC3E}">
        <p14:creationId xmlns:p14="http://schemas.microsoft.com/office/powerpoint/2010/main" val="120798926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809C65D-7AC6-46A5-9888-5810074D0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3458" y="1268360"/>
            <a:ext cx="11468231" cy="4611329"/>
          </a:xfrm>
        </p:spPr>
      </p:pic>
    </p:spTree>
    <p:extLst>
      <p:ext uri="{BB962C8B-B14F-4D97-AF65-F5344CB8AC3E}">
        <p14:creationId xmlns:p14="http://schemas.microsoft.com/office/powerpoint/2010/main" val="2269897380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831B7566-EB79-42A0-B8F4-2E3AC6D37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1445" y="1307691"/>
            <a:ext cx="11120284" cy="4404851"/>
          </a:xfrm>
        </p:spPr>
      </p:pic>
    </p:spTree>
    <p:extLst>
      <p:ext uri="{BB962C8B-B14F-4D97-AF65-F5344CB8AC3E}">
        <p14:creationId xmlns:p14="http://schemas.microsoft.com/office/powerpoint/2010/main" val="3853278678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9F6C282-35D7-4098-8BB5-240AF68F3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1780" y="1887794"/>
            <a:ext cx="11267767" cy="2674374"/>
          </a:xfrm>
        </p:spPr>
      </p:pic>
    </p:spTree>
    <p:extLst>
      <p:ext uri="{BB962C8B-B14F-4D97-AF65-F5344CB8AC3E}">
        <p14:creationId xmlns:p14="http://schemas.microsoft.com/office/powerpoint/2010/main" val="3973160846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BABAE49-2F2B-4FFC-BACE-0F6BCC988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3562" y="1779640"/>
            <a:ext cx="10579510" cy="2182760"/>
          </a:xfrm>
        </p:spPr>
      </p:pic>
    </p:spTree>
    <p:extLst>
      <p:ext uri="{BB962C8B-B14F-4D97-AF65-F5344CB8AC3E}">
        <p14:creationId xmlns:p14="http://schemas.microsoft.com/office/powerpoint/2010/main" val="201869712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76DF04-20C7-428E-81E0-CDE887DDD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6916" y="1366684"/>
            <a:ext cx="10874478" cy="4748981"/>
          </a:xfrm>
        </p:spPr>
      </p:pic>
    </p:spTree>
    <p:extLst>
      <p:ext uri="{BB962C8B-B14F-4D97-AF65-F5344CB8AC3E}">
        <p14:creationId xmlns:p14="http://schemas.microsoft.com/office/powerpoint/2010/main" val="2834074523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8ADDD3-90BE-41FC-A08B-D8EA71C82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2218" y="747252"/>
            <a:ext cx="9684775" cy="5378245"/>
          </a:xfrm>
        </p:spPr>
      </p:pic>
    </p:spTree>
    <p:extLst>
      <p:ext uri="{BB962C8B-B14F-4D97-AF65-F5344CB8AC3E}">
        <p14:creationId xmlns:p14="http://schemas.microsoft.com/office/powerpoint/2010/main" val="3334690308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3CDFD2-1992-4FD0-ACC4-4660760DC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6748" y="570270"/>
            <a:ext cx="10363200" cy="5889523"/>
          </a:xfrm>
        </p:spPr>
      </p:pic>
    </p:spTree>
    <p:extLst>
      <p:ext uri="{BB962C8B-B14F-4D97-AF65-F5344CB8AC3E}">
        <p14:creationId xmlns:p14="http://schemas.microsoft.com/office/powerpoint/2010/main" val="4062248873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FFD5EA6-FCA4-44E1-98C4-CF96BC2C0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3728" y="707923"/>
            <a:ext cx="9881419" cy="5820696"/>
          </a:xfrm>
        </p:spPr>
      </p:pic>
    </p:spTree>
    <p:extLst>
      <p:ext uri="{BB962C8B-B14F-4D97-AF65-F5344CB8AC3E}">
        <p14:creationId xmlns:p14="http://schemas.microsoft.com/office/powerpoint/2010/main" val="2086170395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B0EED8-ED3E-4F97-8B1C-457D0792E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8404" y="629266"/>
            <a:ext cx="10156722" cy="5869858"/>
          </a:xfrm>
        </p:spPr>
      </p:pic>
    </p:spTree>
    <p:extLst>
      <p:ext uri="{BB962C8B-B14F-4D97-AF65-F5344CB8AC3E}">
        <p14:creationId xmlns:p14="http://schemas.microsoft.com/office/powerpoint/2010/main" val="1380653902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F08F9BD-E7E9-4735-861D-79D909166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6916" y="501445"/>
            <a:ext cx="10038736" cy="5948516"/>
          </a:xfrm>
        </p:spPr>
      </p:pic>
    </p:spTree>
    <p:extLst>
      <p:ext uri="{BB962C8B-B14F-4D97-AF65-F5344CB8AC3E}">
        <p14:creationId xmlns:p14="http://schemas.microsoft.com/office/powerpoint/2010/main" val="1357622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7016BFB-87A1-4CA3-A123-896F9E1DE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560" y="407988"/>
            <a:ext cx="11017188" cy="6259512"/>
          </a:xfrm>
        </p:spPr>
      </p:pic>
    </p:spTree>
    <p:extLst>
      <p:ext uri="{BB962C8B-B14F-4D97-AF65-F5344CB8AC3E}">
        <p14:creationId xmlns:p14="http://schemas.microsoft.com/office/powerpoint/2010/main" val="3591938302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983391-1EEC-4089-881F-55F1124AE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2219" y="570271"/>
            <a:ext cx="10058400" cy="5810864"/>
          </a:xfrm>
        </p:spPr>
      </p:pic>
    </p:spTree>
    <p:extLst>
      <p:ext uri="{BB962C8B-B14F-4D97-AF65-F5344CB8AC3E}">
        <p14:creationId xmlns:p14="http://schemas.microsoft.com/office/powerpoint/2010/main" val="3332376989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903746-A47C-48F6-8FCA-0C7401FB0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3226" y="521110"/>
            <a:ext cx="9743768" cy="6017342"/>
          </a:xfrm>
        </p:spPr>
      </p:pic>
    </p:spTree>
    <p:extLst>
      <p:ext uri="{BB962C8B-B14F-4D97-AF65-F5344CB8AC3E}">
        <p14:creationId xmlns:p14="http://schemas.microsoft.com/office/powerpoint/2010/main" val="1100461784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35DCB1-93CC-4BA5-99F5-A3599D66C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9702" y="589935"/>
            <a:ext cx="10078065" cy="5899355"/>
          </a:xfrm>
        </p:spPr>
      </p:pic>
    </p:spTree>
    <p:extLst>
      <p:ext uri="{BB962C8B-B14F-4D97-AF65-F5344CB8AC3E}">
        <p14:creationId xmlns:p14="http://schemas.microsoft.com/office/powerpoint/2010/main" val="3581245380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93809A-F3EE-43B3-83D9-96313525B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4903" y="1002890"/>
            <a:ext cx="10510684" cy="5388078"/>
          </a:xfrm>
        </p:spPr>
      </p:pic>
    </p:spTree>
    <p:extLst>
      <p:ext uri="{BB962C8B-B14F-4D97-AF65-F5344CB8AC3E}">
        <p14:creationId xmlns:p14="http://schemas.microsoft.com/office/powerpoint/2010/main" val="3365189122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519E0F-1BD3-4BE4-8DD8-1A55CE184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8697" y="2094271"/>
            <a:ext cx="10235380" cy="1908610"/>
          </a:xfrm>
        </p:spPr>
      </p:pic>
    </p:spTree>
    <p:extLst>
      <p:ext uri="{BB962C8B-B14F-4D97-AF65-F5344CB8AC3E}">
        <p14:creationId xmlns:p14="http://schemas.microsoft.com/office/powerpoint/2010/main" val="1802218239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C2731F0-89FB-44E2-807E-9499BF045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3561" y="983226"/>
            <a:ext cx="10333704" cy="5083277"/>
          </a:xfrm>
        </p:spPr>
      </p:pic>
    </p:spTree>
    <p:extLst>
      <p:ext uri="{BB962C8B-B14F-4D97-AF65-F5344CB8AC3E}">
        <p14:creationId xmlns:p14="http://schemas.microsoft.com/office/powerpoint/2010/main" val="1217959664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912FA99-564B-4F2F-AA42-043348BAD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4168" y="1465005"/>
            <a:ext cx="9556955" cy="3913239"/>
          </a:xfrm>
        </p:spPr>
      </p:pic>
    </p:spTree>
    <p:extLst>
      <p:ext uri="{BB962C8B-B14F-4D97-AF65-F5344CB8AC3E}">
        <p14:creationId xmlns:p14="http://schemas.microsoft.com/office/powerpoint/2010/main" val="1989615689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0CD73A0-C95D-45CD-9939-023B036AF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575" y="934065"/>
            <a:ext cx="9478296" cy="5142270"/>
          </a:xfrm>
        </p:spPr>
      </p:pic>
    </p:spTree>
    <p:extLst>
      <p:ext uri="{BB962C8B-B14F-4D97-AF65-F5344CB8AC3E}">
        <p14:creationId xmlns:p14="http://schemas.microsoft.com/office/powerpoint/2010/main" val="2865554369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1F01915-AF10-4BC1-AC99-8ED99612D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4568" y="1091380"/>
            <a:ext cx="10609006" cy="4768645"/>
          </a:xfrm>
        </p:spPr>
      </p:pic>
    </p:spTree>
    <p:extLst>
      <p:ext uri="{BB962C8B-B14F-4D97-AF65-F5344CB8AC3E}">
        <p14:creationId xmlns:p14="http://schemas.microsoft.com/office/powerpoint/2010/main" val="2604396834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81246028-5D9B-4F85-97E0-207D01BED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587" y="835743"/>
            <a:ext cx="10550013" cy="5427406"/>
          </a:xfrm>
        </p:spPr>
      </p:pic>
    </p:spTree>
    <p:extLst>
      <p:ext uri="{BB962C8B-B14F-4D97-AF65-F5344CB8AC3E}">
        <p14:creationId xmlns:p14="http://schemas.microsoft.com/office/powerpoint/2010/main" val="26579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3F9313-58C2-4220-9E40-45BCF26B2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862" y="408374"/>
            <a:ext cx="11576482" cy="6325338"/>
          </a:xfrm>
        </p:spPr>
      </p:pic>
    </p:spTree>
    <p:extLst>
      <p:ext uri="{BB962C8B-B14F-4D97-AF65-F5344CB8AC3E}">
        <p14:creationId xmlns:p14="http://schemas.microsoft.com/office/powerpoint/2010/main" val="2814972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7887ECF-9757-473B-AD07-E58DAF5AF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315" y="407988"/>
            <a:ext cx="10901777" cy="6259512"/>
          </a:xfrm>
        </p:spPr>
      </p:pic>
    </p:spTree>
    <p:extLst>
      <p:ext uri="{BB962C8B-B14F-4D97-AF65-F5344CB8AC3E}">
        <p14:creationId xmlns:p14="http://schemas.microsoft.com/office/powerpoint/2010/main" val="3076754377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11D878E-E238-49ED-86C3-BA3E576B9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6246" y="1150374"/>
            <a:ext cx="11316928" cy="4031226"/>
          </a:xfrm>
        </p:spPr>
      </p:pic>
    </p:spTree>
    <p:extLst>
      <p:ext uri="{BB962C8B-B14F-4D97-AF65-F5344CB8AC3E}">
        <p14:creationId xmlns:p14="http://schemas.microsoft.com/office/powerpoint/2010/main" val="2314481734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9D3563-E72B-4033-B77D-4B6DD11C5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7412" y="2502694"/>
            <a:ext cx="7839075" cy="2124075"/>
          </a:xfrm>
        </p:spPr>
      </p:pic>
    </p:spTree>
    <p:extLst>
      <p:ext uri="{BB962C8B-B14F-4D97-AF65-F5344CB8AC3E}">
        <p14:creationId xmlns:p14="http://schemas.microsoft.com/office/powerpoint/2010/main" val="1911058047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EFDCD-83CE-491F-9925-73F9E45A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416" y="1"/>
            <a:ext cx="2126126" cy="422844"/>
          </a:xfrm>
        </p:spPr>
        <p:txBody>
          <a:bodyPr>
            <a:noAutofit/>
          </a:bodyPr>
          <a:lstStyle/>
          <a:p>
            <a:pPr algn="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§ 267 SZ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2EA487-F269-4D90-9F84-F689EFA8D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4" y="422275"/>
            <a:ext cx="10768613" cy="6183313"/>
          </a:xfrm>
        </p:spPr>
      </p:pic>
    </p:spTree>
    <p:extLst>
      <p:ext uri="{BB962C8B-B14F-4D97-AF65-F5344CB8AC3E}">
        <p14:creationId xmlns:p14="http://schemas.microsoft.com/office/powerpoint/2010/main" val="2057595809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EFDCD-83CE-491F-9925-73F9E45A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416" y="1"/>
            <a:ext cx="2126126" cy="422844"/>
          </a:xfrm>
        </p:spPr>
        <p:txBody>
          <a:bodyPr>
            <a:noAutofit/>
          </a:bodyPr>
          <a:lstStyle/>
          <a:p>
            <a:pPr algn="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§ 268 SZ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F303FED-12D9-4FBE-9A1F-76620B75E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681" y="422275"/>
            <a:ext cx="10777491" cy="6183313"/>
          </a:xfrm>
        </p:spPr>
      </p:pic>
    </p:spTree>
    <p:extLst>
      <p:ext uri="{BB962C8B-B14F-4D97-AF65-F5344CB8AC3E}">
        <p14:creationId xmlns:p14="http://schemas.microsoft.com/office/powerpoint/2010/main" val="1494728804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9B87F48-F0C8-4A1A-8061-DB8EE7CE1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843379"/>
            <a:ext cx="11550650" cy="5530788"/>
          </a:xfrm>
        </p:spPr>
      </p:pic>
    </p:spTree>
    <p:extLst>
      <p:ext uri="{BB962C8B-B14F-4D97-AF65-F5344CB8AC3E}">
        <p14:creationId xmlns:p14="http://schemas.microsoft.com/office/powerpoint/2010/main" val="3228736276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7458CF-00DB-4058-9D6D-BC4B6075F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3593" y="612559"/>
            <a:ext cx="8646850" cy="5894773"/>
          </a:xfrm>
        </p:spPr>
      </p:pic>
    </p:spTree>
    <p:extLst>
      <p:ext uri="{BB962C8B-B14F-4D97-AF65-F5344CB8AC3E}">
        <p14:creationId xmlns:p14="http://schemas.microsoft.com/office/powerpoint/2010/main" val="2829746726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308CE1-EA43-443E-9DB9-31E9ACDB8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399495"/>
            <a:ext cx="11550650" cy="6152225"/>
          </a:xfrm>
        </p:spPr>
      </p:pic>
    </p:spTree>
    <p:extLst>
      <p:ext uri="{BB962C8B-B14F-4D97-AF65-F5344CB8AC3E}">
        <p14:creationId xmlns:p14="http://schemas.microsoft.com/office/powerpoint/2010/main" val="2014943953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AEADCDE-C1E2-46C9-8011-8B8D3902A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8990" y="914400"/>
            <a:ext cx="10431262" cy="5539666"/>
          </a:xfrm>
        </p:spPr>
      </p:pic>
    </p:spTree>
    <p:extLst>
      <p:ext uri="{BB962C8B-B14F-4D97-AF65-F5344CB8AC3E}">
        <p14:creationId xmlns:p14="http://schemas.microsoft.com/office/powerpoint/2010/main" val="3760535416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5AF95DD-D31C-4203-B6A5-2C3E30FDA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4300" y="669131"/>
            <a:ext cx="9611788" cy="5791200"/>
          </a:xfrm>
        </p:spPr>
      </p:pic>
    </p:spTree>
    <p:extLst>
      <p:ext uri="{BB962C8B-B14F-4D97-AF65-F5344CB8AC3E}">
        <p14:creationId xmlns:p14="http://schemas.microsoft.com/office/powerpoint/2010/main" val="267284869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66152F-E664-449D-B01F-2AD3BC80C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965615"/>
            <a:ext cx="11550650" cy="5198233"/>
          </a:xfrm>
        </p:spPr>
      </p:pic>
    </p:spTree>
    <p:extLst>
      <p:ext uri="{BB962C8B-B14F-4D97-AF65-F5344CB8AC3E}">
        <p14:creationId xmlns:p14="http://schemas.microsoft.com/office/powerpoint/2010/main" val="2772819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D5DF83-5DAA-4A1B-AD11-1BC1CAEAE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049" y="407988"/>
            <a:ext cx="11239130" cy="6259512"/>
          </a:xfrm>
        </p:spPr>
      </p:pic>
    </p:spTree>
    <p:extLst>
      <p:ext uri="{BB962C8B-B14F-4D97-AF65-F5344CB8AC3E}">
        <p14:creationId xmlns:p14="http://schemas.microsoft.com/office/powerpoint/2010/main" val="3812352090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644A6D-9B6A-45BF-BD18-FC8DC0A47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665825"/>
            <a:ext cx="11550650" cy="5543421"/>
          </a:xfrm>
        </p:spPr>
      </p:pic>
    </p:spTree>
    <p:extLst>
      <p:ext uri="{BB962C8B-B14F-4D97-AF65-F5344CB8AC3E}">
        <p14:creationId xmlns:p14="http://schemas.microsoft.com/office/powerpoint/2010/main" val="3602511248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77D05D2-8D95-428B-A540-0B7AA8ABB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745724"/>
            <a:ext cx="11550650" cy="5601810"/>
          </a:xfrm>
        </p:spPr>
      </p:pic>
    </p:spTree>
    <p:extLst>
      <p:ext uri="{BB962C8B-B14F-4D97-AF65-F5344CB8AC3E}">
        <p14:creationId xmlns:p14="http://schemas.microsoft.com/office/powerpoint/2010/main" val="3816325167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5CB4E81-BA08-4DBD-935B-3638E2D93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656948"/>
            <a:ext cx="11550650" cy="5814873"/>
          </a:xfrm>
        </p:spPr>
      </p:pic>
    </p:spTree>
    <p:extLst>
      <p:ext uri="{BB962C8B-B14F-4D97-AF65-F5344CB8AC3E}">
        <p14:creationId xmlns:p14="http://schemas.microsoft.com/office/powerpoint/2010/main" val="1242410063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9353C0-4761-4A58-BD52-6073F2FA5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674703"/>
            <a:ext cx="11550650" cy="5859262"/>
          </a:xfrm>
        </p:spPr>
      </p:pic>
    </p:spTree>
    <p:extLst>
      <p:ext uri="{BB962C8B-B14F-4D97-AF65-F5344CB8AC3E}">
        <p14:creationId xmlns:p14="http://schemas.microsoft.com/office/powerpoint/2010/main" val="2818816779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761B5-5293-4004-8A2B-B8C909DB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133166"/>
            <a:ext cx="11549848" cy="266329"/>
          </a:xfrm>
        </p:spPr>
        <p:txBody>
          <a:bodyPr>
            <a:normAutofit fontScale="90000"/>
          </a:bodyPr>
          <a:lstStyle/>
          <a:p>
            <a:pPr algn="r"/>
            <a:r>
              <a:rPr lang="cs-CZ" sz="1400" b="1" dirty="0">
                <a:solidFill>
                  <a:srgbClr val="FF0000"/>
                </a:solidFill>
                <a:latin typeface="+mn-lt"/>
              </a:rPr>
              <a:t>SEMINAŔ   NSZ  2024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8C0C82-6C00-4267-A0C1-EB37E0F19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23099" y="399495"/>
            <a:ext cx="6072325" cy="6325339"/>
          </a:xfrm>
        </p:spPr>
      </p:pic>
    </p:spTree>
    <p:extLst>
      <p:ext uri="{BB962C8B-B14F-4D97-AF65-F5344CB8AC3E}">
        <p14:creationId xmlns:p14="http://schemas.microsoft.com/office/powerpoint/2010/main" val="1662246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1C77FC-D2EB-4FA0-AD44-C6E4FC888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8069" y="407988"/>
            <a:ext cx="10892901" cy="6259512"/>
          </a:xfrm>
        </p:spPr>
      </p:pic>
    </p:spTree>
    <p:extLst>
      <p:ext uri="{BB962C8B-B14F-4D97-AF65-F5344CB8AC3E}">
        <p14:creationId xmlns:p14="http://schemas.microsoft.com/office/powerpoint/2010/main" val="3282942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BBA3228-3FB5-462E-92D3-74D75EEE0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3783" y="407988"/>
            <a:ext cx="11239130" cy="6259512"/>
          </a:xfrm>
        </p:spPr>
      </p:pic>
    </p:spTree>
    <p:extLst>
      <p:ext uri="{BB962C8B-B14F-4D97-AF65-F5344CB8AC3E}">
        <p14:creationId xmlns:p14="http://schemas.microsoft.com/office/powerpoint/2010/main" val="3413049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2E1441-FC7D-481B-BC3E-3D002FD3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2660" y="407988"/>
            <a:ext cx="11292396" cy="6259512"/>
          </a:xfrm>
        </p:spPr>
      </p:pic>
    </p:spTree>
    <p:extLst>
      <p:ext uri="{BB962C8B-B14F-4D97-AF65-F5344CB8AC3E}">
        <p14:creationId xmlns:p14="http://schemas.microsoft.com/office/powerpoint/2010/main" val="1054763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3E740C7-D84A-4C65-AA07-AF25F7FC9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905" y="745725"/>
            <a:ext cx="11150353" cy="5584054"/>
          </a:xfrm>
        </p:spPr>
      </p:pic>
    </p:spTree>
    <p:extLst>
      <p:ext uri="{BB962C8B-B14F-4D97-AF65-F5344CB8AC3E}">
        <p14:creationId xmlns:p14="http://schemas.microsoft.com/office/powerpoint/2010/main" val="3972921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88D39B-1721-40C6-9271-D4ACDEB30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293" y="407988"/>
            <a:ext cx="10990556" cy="6259512"/>
          </a:xfrm>
        </p:spPr>
      </p:pic>
    </p:spTree>
    <p:extLst>
      <p:ext uri="{BB962C8B-B14F-4D97-AF65-F5344CB8AC3E}">
        <p14:creationId xmlns:p14="http://schemas.microsoft.com/office/powerpoint/2010/main" val="23106999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A68C771-671C-47FB-8C37-4708F0EEC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9395" y="407988"/>
            <a:ext cx="11265762" cy="6259512"/>
          </a:xfrm>
        </p:spPr>
      </p:pic>
    </p:spTree>
    <p:extLst>
      <p:ext uri="{BB962C8B-B14F-4D97-AF65-F5344CB8AC3E}">
        <p14:creationId xmlns:p14="http://schemas.microsoft.com/office/powerpoint/2010/main" val="1849963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50B0DA-BE92-4DA1-859E-DE0E41A19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905" y="407988"/>
            <a:ext cx="11034943" cy="6259512"/>
          </a:xfrm>
        </p:spPr>
      </p:pic>
    </p:spTree>
    <p:extLst>
      <p:ext uri="{BB962C8B-B14F-4D97-AF65-F5344CB8AC3E}">
        <p14:creationId xmlns:p14="http://schemas.microsoft.com/office/powerpoint/2010/main" val="3863418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64B9A1C-0262-4AB1-A03B-43401E9D7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9394" y="407988"/>
            <a:ext cx="11070455" cy="6259512"/>
          </a:xfrm>
        </p:spPr>
      </p:pic>
    </p:spTree>
    <p:extLst>
      <p:ext uri="{BB962C8B-B14F-4D97-AF65-F5344CB8AC3E}">
        <p14:creationId xmlns:p14="http://schemas.microsoft.com/office/powerpoint/2010/main" val="120597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300C50-912F-416B-A930-4BCC6313C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861" y="479394"/>
            <a:ext cx="11425561" cy="5980861"/>
          </a:xfrm>
        </p:spPr>
      </p:pic>
    </p:spTree>
    <p:extLst>
      <p:ext uri="{BB962C8B-B14F-4D97-AF65-F5344CB8AC3E}">
        <p14:creationId xmlns:p14="http://schemas.microsoft.com/office/powerpoint/2010/main" val="4129067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F92F168-356C-4DEC-82F2-58F8225AD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005" y="407988"/>
            <a:ext cx="11363417" cy="6259512"/>
          </a:xfrm>
        </p:spPr>
      </p:pic>
    </p:spTree>
    <p:extLst>
      <p:ext uri="{BB962C8B-B14F-4D97-AF65-F5344CB8AC3E}">
        <p14:creationId xmlns:p14="http://schemas.microsoft.com/office/powerpoint/2010/main" val="2827749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5D838FB-3B31-499B-BB40-CC4B9C82F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0517" y="407988"/>
            <a:ext cx="11478827" cy="6259512"/>
          </a:xfrm>
        </p:spPr>
      </p:pic>
    </p:spTree>
    <p:extLst>
      <p:ext uri="{BB962C8B-B14F-4D97-AF65-F5344CB8AC3E}">
        <p14:creationId xmlns:p14="http://schemas.microsoft.com/office/powerpoint/2010/main" val="187405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752E839-E339-465F-9C89-FBDF4C2AE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8272" y="665825"/>
            <a:ext cx="11301274" cy="5734975"/>
          </a:xfrm>
        </p:spPr>
      </p:pic>
    </p:spTree>
    <p:extLst>
      <p:ext uri="{BB962C8B-B14F-4D97-AF65-F5344CB8AC3E}">
        <p14:creationId xmlns:p14="http://schemas.microsoft.com/office/powerpoint/2010/main" val="3478068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BA3F70-FBB9-4D30-8E23-0B59D2898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5926" y="407988"/>
            <a:ext cx="11363418" cy="6259512"/>
          </a:xfrm>
        </p:spPr>
      </p:pic>
    </p:spTree>
    <p:extLst>
      <p:ext uri="{BB962C8B-B14F-4D97-AF65-F5344CB8AC3E}">
        <p14:creationId xmlns:p14="http://schemas.microsoft.com/office/powerpoint/2010/main" val="2087810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D642B3C-FD4D-4B16-BC8C-1A4AD6095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028" y="407988"/>
            <a:ext cx="11283518" cy="6259512"/>
          </a:xfrm>
        </p:spPr>
      </p:pic>
    </p:spTree>
    <p:extLst>
      <p:ext uri="{BB962C8B-B14F-4D97-AF65-F5344CB8AC3E}">
        <p14:creationId xmlns:p14="http://schemas.microsoft.com/office/powerpoint/2010/main" val="963557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7062A30-B005-4DC7-B0DA-BEDED4B97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905" y="407988"/>
            <a:ext cx="11203619" cy="6259512"/>
          </a:xfrm>
        </p:spPr>
      </p:pic>
    </p:spTree>
    <p:extLst>
      <p:ext uri="{BB962C8B-B14F-4D97-AF65-F5344CB8AC3E}">
        <p14:creationId xmlns:p14="http://schemas.microsoft.com/office/powerpoint/2010/main" val="4175902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9B9E13-6E01-4E7A-A8B3-B6033CFBA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0517" y="407988"/>
            <a:ext cx="11478827" cy="6259512"/>
          </a:xfrm>
        </p:spPr>
      </p:pic>
    </p:spTree>
    <p:extLst>
      <p:ext uri="{BB962C8B-B14F-4D97-AF65-F5344CB8AC3E}">
        <p14:creationId xmlns:p14="http://schemas.microsoft.com/office/powerpoint/2010/main" val="517253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8C043D0-651A-4BCF-83D3-404980FE0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559" y="407988"/>
            <a:ext cx="11088210" cy="6259512"/>
          </a:xfrm>
        </p:spPr>
      </p:pic>
    </p:spTree>
    <p:extLst>
      <p:ext uri="{BB962C8B-B14F-4D97-AF65-F5344CB8AC3E}">
        <p14:creationId xmlns:p14="http://schemas.microsoft.com/office/powerpoint/2010/main" val="33676448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2DE81B-1884-4E7B-8BE1-8CA0C6A01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7767" y="408374"/>
            <a:ext cx="10591060" cy="6161102"/>
          </a:xfrm>
        </p:spPr>
      </p:pic>
    </p:spTree>
    <p:extLst>
      <p:ext uri="{BB962C8B-B14F-4D97-AF65-F5344CB8AC3E}">
        <p14:creationId xmlns:p14="http://schemas.microsoft.com/office/powerpoint/2010/main" val="2073287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709405-B023-42B3-927C-B0082997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969" y="408374"/>
            <a:ext cx="10955045" cy="6258756"/>
          </a:xfrm>
        </p:spPr>
      </p:pic>
    </p:spTree>
    <p:extLst>
      <p:ext uri="{BB962C8B-B14F-4D97-AF65-F5344CB8AC3E}">
        <p14:creationId xmlns:p14="http://schemas.microsoft.com/office/powerpoint/2010/main" val="105719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822FE74-DC23-42A7-A45E-414BD2351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050" y="407988"/>
            <a:ext cx="11043820" cy="6259512"/>
          </a:xfrm>
        </p:spPr>
      </p:pic>
    </p:spTree>
    <p:extLst>
      <p:ext uri="{BB962C8B-B14F-4D97-AF65-F5344CB8AC3E}">
        <p14:creationId xmlns:p14="http://schemas.microsoft.com/office/powerpoint/2010/main" val="2327799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2059AAC-70A6-4103-A8A9-3DA4347E7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968" y="408374"/>
            <a:ext cx="10670959" cy="6214368"/>
          </a:xfrm>
        </p:spPr>
      </p:pic>
    </p:spTree>
    <p:extLst>
      <p:ext uri="{BB962C8B-B14F-4D97-AF65-F5344CB8AC3E}">
        <p14:creationId xmlns:p14="http://schemas.microsoft.com/office/powerpoint/2010/main" val="5850393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1BE9CE2-7094-413C-98CA-58AE5E30C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1235" y="408374"/>
            <a:ext cx="10715348" cy="6241001"/>
          </a:xfrm>
        </p:spPr>
      </p:pic>
    </p:spTree>
    <p:extLst>
      <p:ext uri="{BB962C8B-B14F-4D97-AF65-F5344CB8AC3E}">
        <p14:creationId xmlns:p14="http://schemas.microsoft.com/office/powerpoint/2010/main" val="27210998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69ED06-2571-42C9-B905-55DF46DB6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4" y="408375"/>
            <a:ext cx="11026065" cy="6241000"/>
          </a:xfrm>
        </p:spPr>
      </p:pic>
    </p:spTree>
    <p:extLst>
      <p:ext uri="{BB962C8B-B14F-4D97-AF65-F5344CB8AC3E}">
        <p14:creationId xmlns:p14="http://schemas.microsoft.com/office/powerpoint/2010/main" val="32662926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F777A8-14A4-48F9-AC59-84EEEBA89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1236" y="408374"/>
            <a:ext cx="10502282" cy="6325338"/>
          </a:xfrm>
        </p:spPr>
      </p:pic>
    </p:spTree>
    <p:extLst>
      <p:ext uri="{BB962C8B-B14F-4D97-AF65-F5344CB8AC3E}">
        <p14:creationId xmlns:p14="http://schemas.microsoft.com/office/powerpoint/2010/main" val="6938799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F79A1E7-CFE0-449E-8C0C-15D69D662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682" y="568171"/>
            <a:ext cx="10910656" cy="6165541"/>
          </a:xfrm>
        </p:spPr>
      </p:pic>
    </p:spTree>
    <p:extLst>
      <p:ext uri="{BB962C8B-B14F-4D97-AF65-F5344CB8AC3E}">
        <p14:creationId xmlns:p14="http://schemas.microsoft.com/office/powerpoint/2010/main" val="2612113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1D4148D-1D3E-4FBD-9F1D-3FE9F9709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027" y="408374"/>
            <a:ext cx="10821880" cy="6258756"/>
          </a:xfrm>
        </p:spPr>
      </p:pic>
    </p:spTree>
    <p:extLst>
      <p:ext uri="{BB962C8B-B14F-4D97-AF65-F5344CB8AC3E}">
        <p14:creationId xmlns:p14="http://schemas.microsoft.com/office/powerpoint/2010/main" val="19013328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D39E2FC-B22C-48A5-A282-53BE24D35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7250" y="408374"/>
            <a:ext cx="11114843" cy="6258756"/>
          </a:xfrm>
        </p:spPr>
      </p:pic>
    </p:spTree>
    <p:extLst>
      <p:ext uri="{BB962C8B-B14F-4D97-AF65-F5344CB8AC3E}">
        <p14:creationId xmlns:p14="http://schemas.microsoft.com/office/powerpoint/2010/main" val="2639045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6D81D2-1BA1-4EB6-B03D-5B041EF72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1437" y="407988"/>
            <a:ext cx="11017188" cy="6259512"/>
          </a:xfrm>
        </p:spPr>
      </p:pic>
    </p:spTree>
    <p:extLst>
      <p:ext uri="{BB962C8B-B14F-4D97-AF65-F5344CB8AC3E}">
        <p14:creationId xmlns:p14="http://schemas.microsoft.com/office/powerpoint/2010/main" val="1187981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8AF6F7-31EE-4AFB-BDC2-DDCCA54CF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1235" y="497150"/>
            <a:ext cx="10821880" cy="6152225"/>
          </a:xfrm>
        </p:spPr>
      </p:pic>
    </p:spTree>
    <p:extLst>
      <p:ext uri="{BB962C8B-B14F-4D97-AF65-F5344CB8AC3E}">
        <p14:creationId xmlns:p14="http://schemas.microsoft.com/office/powerpoint/2010/main" val="27979471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8D66A31-48DB-4D8E-96D8-EB36A092C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3683" y="408374"/>
            <a:ext cx="11043820" cy="6325338"/>
          </a:xfrm>
        </p:spPr>
      </p:pic>
    </p:spTree>
    <p:extLst>
      <p:ext uri="{BB962C8B-B14F-4D97-AF65-F5344CB8AC3E}">
        <p14:creationId xmlns:p14="http://schemas.microsoft.com/office/powerpoint/2010/main" val="366019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7751A4-D518-480B-8515-45FDCE579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473" y="407988"/>
            <a:ext cx="11416683" cy="6259512"/>
          </a:xfrm>
        </p:spPr>
      </p:pic>
    </p:spTree>
    <p:extLst>
      <p:ext uri="{BB962C8B-B14F-4D97-AF65-F5344CB8AC3E}">
        <p14:creationId xmlns:p14="http://schemas.microsoft.com/office/powerpoint/2010/main" val="3170230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89BE33-3BAB-4E44-8AD4-DFB6F8956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7868" y="408375"/>
            <a:ext cx="10520039" cy="6232122"/>
          </a:xfrm>
        </p:spPr>
      </p:pic>
    </p:spTree>
    <p:extLst>
      <p:ext uri="{BB962C8B-B14F-4D97-AF65-F5344CB8AC3E}">
        <p14:creationId xmlns:p14="http://schemas.microsoft.com/office/powerpoint/2010/main" val="2322369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ABF013-F7A6-4E00-ADD4-F2EE29441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150" y="514905"/>
            <a:ext cx="11061576" cy="6125591"/>
          </a:xfrm>
        </p:spPr>
      </p:pic>
    </p:spTree>
    <p:extLst>
      <p:ext uri="{BB962C8B-B14F-4D97-AF65-F5344CB8AC3E}">
        <p14:creationId xmlns:p14="http://schemas.microsoft.com/office/powerpoint/2010/main" val="24993753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D7FDE6F-4643-48C0-93DD-D9A93D27E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314" y="514904"/>
            <a:ext cx="10990555" cy="6218807"/>
          </a:xfrm>
        </p:spPr>
      </p:pic>
    </p:spTree>
    <p:extLst>
      <p:ext uri="{BB962C8B-B14F-4D97-AF65-F5344CB8AC3E}">
        <p14:creationId xmlns:p14="http://schemas.microsoft.com/office/powerpoint/2010/main" val="2745054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E04A246-4C55-4A4E-B35E-09DBCDF15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559" y="479395"/>
            <a:ext cx="11034944" cy="6063448"/>
          </a:xfrm>
        </p:spPr>
      </p:pic>
    </p:spTree>
    <p:extLst>
      <p:ext uri="{BB962C8B-B14F-4D97-AF65-F5344CB8AC3E}">
        <p14:creationId xmlns:p14="http://schemas.microsoft.com/office/powerpoint/2010/main" val="24922389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1BF6CF0-81AC-4AF6-BEF6-67C1A08BE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2256" y="408373"/>
            <a:ext cx="10395752" cy="6241001"/>
          </a:xfrm>
        </p:spPr>
      </p:pic>
    </p:spTree>
    <p:extLst>
      <p:ext uri="{BB962C8B-B14F-4D97-AF65-F5344CB8AC3E}">
        <p14:creationId xmlns:p14="http://schemas.microsoft.com/office/powerpoint/2010/main" val="14000266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92D81F5-D9DD-41E0-A655-1B480AFA9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559" y="506026"/>
            <a:ext cx="10999433" cy="5832629"/>
          </a:xfrm>
        </p:spPr>
      </p:pic>
    </p:spTree>
    <p:extLst>
      <p:ext uri="{BB962C8B-B14F-4D97-AF65-F5344CB8AC3E}">
        <p14:creationId xmlns:p14="http://schemas.microsoft.com/office/powerpoint/2010/main" val="4874244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EF4FA9-49B6-406C-A12F-095CBE66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969" y="852256"/>
            <a:ext cx="10475650" cy="5406501"/>
          </a:xfrm>
        </p:spPr>
      </p:pic>
    </p:spTree>
    <p:extLst>
      <p:ext uri="{BB962C8B-B14F-4D97-AF65-F5344CB8AC3E}">
        <p14:creationId xmlns:p14="http://schemas.microsoft.com/office/powerpoint/2010/main" val="39312843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FBD524-F10A-49D9-B492-F9F4CB4BA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1437" y="497150"/>
            <a:ext cx="10875146" cy="6143347"/>
          </a:xfrm>
        </p:spPr>
      </p:pic>
    </p:spTree>
    <p:extLst>
      <p:ext uri="{BB962C8B-B14F-4D97-AF65-F5344CB8AC3E}">
        <p14:creationId xmlns:p14="http://schemas.microsoft.com/office/powerpoint/2010/main" val="40995429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AA2B6D-0536-406E-A39D-1A0113381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315" y="408374"/>
            <a:ext cx="10626570" cy="6152223"/>
          </a:xfrm>
        </p:spPr>
      </p:pic>
    </p:spTree>
    <p:extLst>
      <p:ext uri="{BB962C8B-B14F-4D97-AF65-F5344CB8AC3E}">
        <p14:creationId xmlns:p14="http://schemas.microsoft.com/office/powerpoint/2010/main" val="40427707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370554C-7513-4D9D-BD3D-59669A170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3481" y="541538"/>
            <a:ext cx="10670958" cy="6019060"/>
          </a:xfrm>
        </p:spPr>
      </p:pic>
    </p:spTree>
    <p:extLst>
      <p:ext uri="{BB962C8B-B14F-4D97-AF65-F5344CB8AC3E}">
        <p14:creationId xmlns:p14="http://schemas.microsoft.com/office/powerpoint/2010/main" val="28777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871A0CC-20AB-49EA-BF7F-13300FF76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150" y="550416"/>
            <a:ext cx="11070454" cy="5903650"/>
          </a:xfrm>
        </p:spPr>
      </p:pic>
    </p:spTree>
    <p:extLst>
      <p:ext uri="{BB962C8B-B14F-4D97-AF65-F5344CB8AC3E}">
        <p14:creationId xmlns:p14="http://schemas.microsoft.com/office/powerpoint/2010/main" val="3514458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0FD954-349D-4348-ABF1-43E34EE7C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8171" y="514905"/>
            <a:ext cx="10839635" cy="6027937"/>
          </a:xfrm>
        </p:spPr>
      </p:pic>
    </p:spTree>
    <p:extLst>
      <p:ext uri="{BB962C8B-B14F-4D97-AF65-F5344CB8AC3E}">
        <p14:creationId xmlns:p14="http://schemas.microsoft.com/office/powerpoint/2010/main" val="25302595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DEE9D37-987F-4768-BAE3-D06D9F3F3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5622" y="479394"/>
            <a:ext cx="10741981" cy="6178857"/>
          </a:xfrm>
        </p:spPr>
      </p:pic>
    </p:spTree>
    <p:extLst>
      <p:ext uri="{BB962C8B-B14F-4D97-AF65-F5344CB8AC3E}">
        <p14:creationId xmlns:p14="http://schemas.microsoft.com/office/powerpoint/2010/main" val="37449801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8C9FC0C-2BDE-4B2C-A224-6B8E60E32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293" y="408374"/>
            <a:ext cx="10768614" cy="6205490"/>
          </a:xfrm>
        </p:spPr>
      </p:pic>
    </p:spTree>
    <p:extLst>
      <p:ext uri="{BB962C8B-B14F-4D97-AF65-F5344CB8AC3E}">
        <p14:creationId xmlns:p14="http://schemas.microsoft.com/office/powerpoint/2010/main" val="28090700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ACC0E53-FAE5-439C-8EBD-011AD79A3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0114" y="550415"/>
            <a:ext cx="10404628" cy="6098959"/>
          </a:xfrm>
        </p:spPr>
      </p:pic>
    </p:spTree>
    <p:extLst>
      <p:ext uri="{BB962C8B-B14F-4D97-AF65-F5344CB8AC3E}">
        <p14:creationId xmlns:p14="http://schemas.microsoft.com/office/powerpoint/2010/main" val="9248431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CFAFEC-4C15-4085-A455-E71550009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3481" y="479394"/>
            <a:ext cx="10733102" cy="6152225"/>
          </a:xfrm>
        </p:spPr>
      </p:pic>
    </p:spTree>
    <p:extLst>
      <p:ext uri="{BB962C8B-B14F-4D97-AF65-F5344CB8AC3E}">
        <p14:creationId xmlns:p14="http://schemas.microsoft.com/office/powerpoint/2010/main" val="3982144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D8EE1A7-9782-4929-B73D-553F8C196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6746" y="408374"/>
            <a:ext cx="10875145" cy="6169979"/>
          </a:xfrm>
        </p:spPr>
      </p:pic>
    </p:spTree>
    <p:extLst>
      <p:ext uri="{BB962C8B-B14F-4D97-AF65-F5344CB8AC3E}">
        <p14:creationId xmlns:p14="http://schemas.microsoft.com/office/powerpoint/2010/main" val="5374536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76A4644-A9FF-427C-A570-E1EC8677C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1134" y="780256"/>
            <a:ext cx="10528916" cy="5789220"/>
          </a:xfrm>
        </p:spPr>
      </p:pic>
    </p:spTree>
    <p:extLst>
      <p:ext uri="{BB962C8B-B14F-4D97-AF65-F5344CB8AC3E}">
        <p14:creationId xmlns:p14="http://schemas.microsoft.com/office/powerpoint/2010/main" val="18525207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452CC16-0A5B-4980-8E3A-42A034E29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292" y="408374"/>
            <a:ext cx="11283519" cy="6036814"/>
          </a:xfrm>
        </p:spPr>
      </p:pic>
    </p:spTree>
    <p:extLst>
      <p:ext uri="{BB962C8B-B14F-4D97-AF65-F5344CB8AC3E}">
        <p14:creationId xmlns:p14="http://schemas.microsoft.com/office/powerpoint/2010/main" val="31828882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E80F17A-B26C-4AEE-8252-DCE0B4747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3480" y="408374"/>
            <a:ext cx="10351363" cy="6116713"/>
          </a:xfrm>
        </p:spPr>
      </p:pic>
    </p:spTree>
    <p:extLst>
      <p:ext uri="{BB962C8B-B14F-4D97-AF65-F5344CB8AC3E}">
        <p14:creationId xmlns:p14="http://schemas.microsoft.com/office/powerpoint/2010/main" val="6029363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85AD4E-F12B-42E9-A888-3D7907AC7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1033" y="408374"/>
            <a:ext cx="10475650" cy="6178857"/>
          </a:xfrm>
        </p:spPr>
      </p:pic>
    </p:spTree>
    <p:extLst>
      <p:ext uri="{BB962C8B-B14F-4D97-AF65-F5344CB8AC3E}">
        <p14:creationId xmlns:p14="http://schemas.microsoft.com/office/powerpoint/2010/main" val="749224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F104E9-43D8-4F7C-A5D5-FEBCCFD28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984" y="407988"/>
            <a:ext cx="11363418" cy="6259512"/>
          </a:xfrm>
        </p:spPr>
      </p:pic>
    </p:spTree>
    <p:extLst>
      <p:ext uri="{BB962C8B-B14F-4D97-AF65-F5344CB8AC3E}">
        <p14:creationId xmlns:p14="http://schemas.microsoft.com/office/powerpoint/2010/main" val="7804994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FD907B-84EA-464D-836A-14DAFA35F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314" y="408375"/>
            <a:ext cx="10990555" cy="6169978"/>
          </a:xfrm>
        </p:spPr>
      </p:pic>
    </p:spTree>
    <p:extLst>
      <p:ext uri="{BB962C8B-B14F-4D97-AF65-F5344CB8AC3E}">
        <p14:creationId xmlns:p14="http://schemas.microsoft.com/office/powerpoint/2010/main" val="717654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B11A0BF-5B37-4CE8-916B-2CEFDF934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0214" y="408375"/>
            <a:ext cx="10821879" cy="6010180"/>
          </a:xfrm>
        </p:spPr>
      </p:pic>
    </p:spTree>
    <p:extLst>
      <p:ext uri="{BB962C8B-B14F-4D97-AF65-F5344CB8AC3E}">
        <p14:creationId xmlns:p14="http://schemas.microsoft.com/office/powerpoint/2010/main" val="15384920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A63F39-91DB-446D-B1A4-6DA135238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2257" y="408374"/>
            <a:ext cx="10804124" cy="6449625"/>
          </a:xfrm>
        </p:spPr>
      </p:pic>
    </p:spTree>
    <p:extLst>
      <p:ext uri="{BB962C8B-B14F-4D97-AF65-F5344CB8AC3E}">
        <p14:creationId xmlns:p14="http://schemas.microsoft.com/office/powerpoint/2010/main" val="32584131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992B3A-CE61-419A-A01D-E57BA67EE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703" y="506028"/>
            <a:ext cx="10697592" cy="6116714"/>
          </a:xfrm>
        </p:spPr>
      </p:pic>
    </p:spTree>
    <p:extLst>
      <p:ext uri="{BB962C8B-B14F-4D97-AF65-F5344CB8AC3E}">
        <p14:creationId xmlns:p14="http://schemas.microsoft.com/office/powerpoint/2010/main" val="2994601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0B4F14-A29A-43B8-95ED-5B83577BB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703" y="408375"/>
            <a:ext cx="10706470" cy="6169978"/>
          </a:xfrm>
        </p:spPr>
      </p:pic>
    </p:spTree>
    <p:extLst>
      <p:ext uri="{BB962C8B-B14F-4D97-AF65-F5344CB8AC3E}">
        <p14:creationId xmlns:p14="http://schemas.microsoft.com/office/powerpoint/2010/main" val="13432891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A7DE7D3-935E-49E4-AB68-5305E4F6D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5725" y="781235"/>
            <a:ext cx="10750858" cy="5442012"/>
          </a:xfrm>
        </p:spPr>
      </p:pic>
    </p:spTree>
    <p:extLst>
      <p:ext uri="{BB962C8B-B14F-4D97-AF65-F5344CB8AC3E}">
        <p14:creationId xmlns:p14="http://schemas.microsoft.com/office/powerpoint/2010/main" val="3599196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04E04AA-7251-42E1-B0C5-5555F6EB6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5623" y="408374"/>
            <a:ext cx="10360241" cy="6152224"/>
          </a:xfrm>
        </p:spPr>
      </p:pic>
    </p:spTree>
    <p:extLst>
      <p:ext uri="{BB962C8B-B14F-4D97-AF65-F5344CB8AC3E}">
        <p14:creationId xmlns:p14="http://schemas.microsoft.com/office/powerpoint/2010/main" val="33347020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32EC82-721C-4C06-A634-65EB8F306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804" y="408374"/>
            <a:ext cx="10741980" cy="6187735"/>
          </a:xfrm>
        </p:spPr>
      </p:pic>
    </p:spTree>
    <p:extLst>
      <p:ext uri="{BB962C8B-B14F-4D97-AF65-F5344CB8AC3E}">
        <p14:creationId xmlns:p14="http://schemas.microsoft.com/office/powerpoint/2010/main" val="21172745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A942F0-ED89-463A-90EA-597169892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81" y="408374"/>
            <a:ext cx="10688714" cy="6196612"/>
          </a:xfrm>
        </p:spPr>
      </p:pic>
    </p:spTree>
    <p:extLst>
      <p:ext uri="{BB962C8B-B14F-4D97-AF65-F5344CB8AC3E}">
        <p14:creationId xmlns:p14="http://schemas.microsoft.com/office/powerpoint/2010/main" val="40967179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3AD34-A7E3-4DA4-B84F-295A4272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124288"/>
            <a:ext cx="11727402" cy="284086"/>
          </a:xfrm>
        </p:spPr>
        <p:txBody>
          <a:bodyPr>
            <a:noAutofit/>
          </a:bodyPr>
          <a:lstStyle/>
          <a:p>
            <a:pPr algn="r"/>
            <a:r>
              <a:rPr lang="cs-CZ" sz="1200" b="1" dirty="0">
                <a:solidFill>
                  <a:srgbClr val="FF0000"/>
                </a:solidFill>
              </a:rPr>
              <a:t>ÚZEMNÍ PLÁNOVÁNÍ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0E2F1B-0E3F-4404-88ED-394CC5864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1437" y="408374"/>
            <a:ext cx="10848513" cy="6196611"/>
          </a:xfrm>
        </p:spPr>
      </p:pic>
    </p:spTree>
    <p:extLst>
      <p:ext uri="{BB962C8B-B14F-4D97-AF65-F5344CB8AC3E}">
        <p14:creationId xmlns:p14="http://schemas.microsoft.com/office/powerpoint/2010/main" val="16201495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</TotalTime>
  <Words>1133</Words>
  <Application>Microsoft Office PowerPoint</Application>
  <PresentationFormat>Širokoúhlá obrazovka</PresentationFormat>
  <Paragraphs>449</Paragraphs>
  <Slides>414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414</vt:i4>
      </vt:variant>
    </vt:vector>
  </HeadingPairs>
  <TitlesOfParts>
    <vt:vector size="418" baseType="lpstr">
      <vt:lpstr>Arial</vt:lpstr>
      <vt:lpstr>Calibri</vt:lpstr>
      <vt:lpstr>Times New Roman</vt:lpstr>
      <vt:lpstr>Motiv sady Office</vt:lpstr>
      <vt:lpstr>NOVÝ  STAVEBNÍ    ZÁKON  PO NOVELÁCH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ÚZEMNÍ PLÁNOVÁNÍ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STAVEBNÍ  ŘÁD</vt:lpstr>
      <vt:lpstr>SEMINÁŘ 2024</vt:lpstr>
      <vt:lpstr>SEMINÁŘ 2024</vt:lpstr>
      <vt:lpstr>SEMINÁŘ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§ 267 SZ</vt:lpstr>
      <vt:lpstr>§ 268 SZ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  <vt:lpstr>SEMINAŔ   NSZ 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NOVÝ  STAVEBNÍ    ZÁKON  PO NOVELÁCH</dc:title>
  <dc:creator>Pacák Milan Ing.</dc:creator>
  <cp:lastModifiedBy>Pacák Milan Ing.</cp:lastModifiedBy>
  <cp:revision>556</cp:revision>
  <dcterms:created xsi:type="dcterms:W3CDTF">2023-06-19T15:35:04Z</dcterms:created>
  <dcterms:modified xsi:type="dcterms:W3CDTF">2024-04-30T12:50:01Z</dcterms:modified>
</cp:coreProperties>
</file>